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4" r:id="rId4"/>
  </p:sldMasterIdLst>
  <p:notesMasterIdLst>
    <p:notesMasterId r:id="rId16"/>
  </p:notesMasterIdLst>
  <p:handoutMasterIdLst>
    <p:handoutMasterId r:id="rId17"/>
  </p:handoutMasterIdLst>
  <p:sldIdLst>
    <p:sldId id="343" r:id="rId5"/>
    <p:sldId id="257" r:id="rId6"/>
    <p:sldId id="256" r:id="rId7"/>
    <p:sldId id="342" r:id="rId8"/>
    <p:sldId id="344" r:id="rId9"/>
    <p:sldId id="345" r:id="rId10"/>
    <p:sldId id="346" r:id="rId11"/>
    <p:sldId id="347" r:id="rId12"/>
    <p:sldId id="348" r:id="rId13"/>
    <p:sldId id="349" r:id="rId14"/>
    <p:sldId id="35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1449"/>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3725" autoAdjust="0"/>
  </p:normalViewPr>
  <p:slideViewPr>
    <p:cSldViewPr snapToGrid="0">
      <p:cViewPr varScale="1">
        <p:scale>
          <a:sx n="106" d="100"/>
          <a:sy n="106" d="100"/>
        </p:scale>
        <p:origin x="228" y="10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48" d="100"/>
          <a:sy n="48" d="100"/>
        </p:scale>
        <p:origin x="1836"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A47A63F-9D06-479D-A04D-717692D4326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51F70DC-6EDE-457C-B55A-39AC7DE41A3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87C06C4-C5A6-48FB-97F5-B20A44F857E9}" type="datetimeFigureOut">
              <a:rPr lang="en-US" smtClean="0"/>
              <a:t>12/31/2022</a:t>
            </a:fld>
            <a:endParaRPr lang="en-US"/>
          </a:p>
        </p:txBody>
      </p:sp>
      <p:sp>
        <p:nvSpPr>
          <p:cNvPr id="4" name="Footer Placeholder 3">
            <a:extLst>
              <a:ext uri="{FF2B5EF4-FFF2-40B4-BE49-F238E27FC236}">
                <a16:creationId xmlns:a16="http://schemas.microsoft.com/office/drawing/2014/main" id="{146987CF-42F5-4BB0-AD0D-1D64C359446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2368FB4-296C-4F8C-BFA3-D7C3AD617B6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F555657-0A12-495F-9FFA-D8F7554E7C39}" type="slidenum">
              <a:rPr lang="en-US" smtClean="0"/>
              <a:t>‹#›</a:t>
            </a:fld>
            <a:endParaRPr lang="en-US"/>
          </a:p>
        </p:txBody>
      </p:sp>
    </p:spTree>
    <p:extLst>
      <p:ext uri="{BB962C8B-B14F-4D97-AF65-F5344CB8AC3E}">
        <p14:creationId xmlns:p14="http://schemas.microsoft.com/office/powerpoint/2010/main" val="17664322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F2B2CC-0155-4E5E-A890-531D58ADF5B2}" type="datetimeFigureOut">
              <a:rPr lang="en-US" smtClean="0"/>
              <a:t>12/31/2022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780FBB-F712-42E7-8C2F-226D98798B3F}" type="slidenum">
              <a:rPr lang="en-US" smtClean="0"/>
              <a:t>‹#›</a:t>
            </a:fld>
            <a:endParaRPr lang="en-US"/>
          </a:p>
        </p:txBody>
      </p:sp>
    </p:spTree>
    <p:extLst>
      <p:ext uri="{BB962C8B-B14F-4D97-AF65-F5344CB8AC3E}">
        <p14:creationId xmlns:p14="http://schemas.microsoft.com/office/powerpoint/2010/main" val="25671535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3FB0C32-F044-4939-92E4-8BA39B7A391A}"/>
              </a:ext>
              <a:ext uri="{C183D7F6-B498-43B3-948B-1728B52AA6E4}">
                <adec:decorative xmlns:adec="http://schemas.microsoft.com/office/drawing/2017/decorative" val="1"/>
              </a:ext>
            </a:extLst>
          </p:cNvPr>
          <p:cNvSpPr/>
          <p:nvPr userDrawn="1"/>
        </p:nvSpPr>
        <p:spPr>
          <a:xfrm>
            <a:off x="3050" y="-66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584BE8A-3E34-4967-9E7C-13EC8F6A990A}"/>
              </a:ext>
              <a:ext uri="{C183D7F6-B498-43B3-948B-1728B52AA6E4}">
                <adec:decorative xmlns:adec="http://schemas.microsoft.com/office/drawing/2017/decorative" val="1"/>
              </a:ext>
            </a:extLst>
          </p:cNvPr>
          <p:cNvSpPr/>
          <p:nvPr userDrawn="1"/>
        </p:nvSpPr>
        <p:spPr>
          <a:xfrm>
            <a:off x="3050" y="-663"/>
            <a:ext cx="12188952" cy="6858000"/>
          </a:xfrm>
          <a:prstGeom prst="rect">
            <a:avLst/>
          </a:prstGeom>
          <a:gradFill flip="none" rotWithShape="1">
            <a:gsLst>
              <a:gs pos="0">
                <a:schemeClr val="accent2">
                  <a:alpha val="60000"/>
                </a:schemeClr>
              </a:gs>
              <a:gs pos="100000">
                <a:schemeClr val="accent1">
                  <a:alpha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9BFF676-EC35-4FFD-8894-CA4F2830700A}"/>
              </a:ext>
              <a:ext uri="{C183D7F6-B498-43B3-948B-1728B52AA6E4}">
                <adec:decorative xmlns:adec="http://schemas.microsoft.com/office/drawing/2017/decorative" val="1"/>
              </a:ext>
            </a:extLst>
          </p:cNvPr>
          <p:cNvSpPr/>
          <p:nvPr userDrawn="1"/>
        </p:nvSpPr>
        <p:spPr>
          <a:xfrm>
            <a:off x="3050" y="0"/>
            <a:ext cx="12188952" cy="6858000"/>
          </a:xfrm>
          <a:prstGeom prst="rect">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32DA1557-E095-4C82-B659-3AF550080BB1}"/>
              </a:ext>
              <a:ext uri="{C183D7F6-B498-43B3-948B-1728B52AA6E4}">
                <adec:decorative xmlns:adec="http://schemas.microsoft.com/office/drawing/2017/decorative" val="1"/>
              </a:ext>
            </a:extLst>
          </p:cNvPr>
          <p:cNvSpPr/>
          <p:nvPr userDrawn="1"/>
        </p:nvSpPr>
        <p:spPr>
          <a:xfrm rot="16200000">
            <a:off x="2746250" y="-663"/>
            <a:ext cx="6857999" cy="6857998"/>
          </a:xfrm>
          <a:prstGeom prst="ellipse">
            <a:avLst/>
          </a:prstGeom>
          <a:gradFill>
            <a:gsLst>
              <a:gs pos="0">
                <a:schemeClr val="accent1">
                  <a:lumMod val="20000"/>
                  <a:lumOff val="80000"/>
                  <a:alpha val="40000"/>
                </a:schemeClr>
              </a:gs>
              <a:gs pos="100000">
                <a:schemeClr val="accent1">
                  <a:alpha val="40000"/>
                </a:schemeClr>
              </a:gs>
            </a:gsLst>
            <a:lin ang="2700000" scaled="1"/>
          </a:gradFill>
          <a:ln>
            <a:noFill/>
          </a:ln>
          <a:effectLst>
            <a:softEdge rad="520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9F34E5EF-94D7-4AE0-BDD1-81A3ECDE614C}"/>
              </a:ext>
              <a:ext uri="{C183D7F6-B498-43B3-948B-1728B52AA6E4}">
                <adec:decorative xmlns:adec="http://schemas.microsoft.com/office/drawing/2017/decorative" val="1"/>
              </a:ext>
            </a:extLst>
          </p:cNvPr>
          <p:cNvSpPr/>
          <p:nvPr userDrawn="1"/>
        </p:nvSpPr>
        <p:spPr>
          <a:xfrm rot="16200000">
            <a:off x="77040" y="1193411"/>
            <a:ext cx="5589934" cy="5737916"/>
          </a:xfrm>
          <a:prstGeom prst="ellipse">
            <a:avLst/>
          </a:prstGeom>
          <a:gradFill>
            <a:gsLst>
              <a:gs pos="0">
                <a:schemeClr val="accent1">
                  <a:alpha val="40000"/>
                </a:schemeClr>
              </a:gs>
              <a:gs pos="100000">
                <a:schemeClr val="accent5">
                  <a:alpha val="20000"/>
                </a:schemeClr>
              </a:gs>
            </a:gsLst>
            <a:lin ang="2700000" scaled="1"/>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D829E57E-3199-4AAA-B2D5-F93264FDA0B5}"/>
              </a:ext>
              <a:ext uri="{C183D7F6-B498-43B3-948B-1728B52AA6E4}">
                <adec:decorative xmlns:adec="http://schemas.microsoft.com/office/drawing/2017/decorative" val="1"/>
              </a:ext>
            </a:extLst>
          </p:cNvPr>
          <p:cNvSpPr/>
          <p:nvPr userDrawn="1"/>
        </p:nvSpPr>
        <p:spPr>
          <a:xfrm rot="16200000">
            <a:off x="6442672" y="193606"/>
            <a:ext cx="5760743" cy="5737917"/>
          </a:xfrm>
          <a:prstGeom prst="ellipse">
            <a:avLst/>
          </a:prstGeom>
          <a:gradFill>
            <a:gsLst>
              <a:gs pos="0">
                <a:schemeClr val="accent1">
                  <a:alpha val="20000"/>
                </a:schemeClr>
              </a:gs>
              <a:gs pos="100000">
                <a:schemeClr val="accent5">
                  <a:alpha val="40000"/>
                </a:schemeClr>
              </a:gs>
            </a:gsLst>
            <a:lin ang="2700000" scaled="1"/>
          </a:gradFill>
          <a:ln>
            <a:noFill/>
          </a:ln>
          <a:effectLst>
            <a:softEdge rad="1003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descr="Tag=CustomerPhoto&#10;Crop=1&#10;Align=N/A">
            <a:extLst>
              <a:ext uri="{FF2B5EF4-FFF2-40B4-BE49-F238E27FC236}">
                <a16:creationId xmlns:a16="http://schemas.microsoft.com/office/drawing/2014/main" id="{8A791822-0971-4E61-A5E4-9AAD258F58E3}"/>
              </a:ext>
            </a:extLst>
          </p:cNvPr>
          <p:cNvPicPr>
            <a:picLocks/>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3048" y="-663"/>
            <a:ext cx="12188952" cy="6858000"/>
          </a:xfrm>
          <a:prstGeom prst="rect">
            <a:avLst/>
          </a:prstGeom>
        </p:spPr>
      </p:pic>
      <p:sp>
        <p:nvSpPr>
          <p:cNvPr id="18" name="Title 1">
            <a:extLst>
              <a:ext uri="{FF2B5EF4-FFF2-40B4-BE49-F238E27FC236}">
                <a16:creationId xmlns:a16="http://schemas.microsoft.com/office/drawing/2014/main" id="{B86D7D99-F789-4EDA-861D-B6B994F05F1D}"/>
              </a:ext>
            </a:extLst>
          </p:cNvPr>
          <p:cNvSpPr>
            <a:spLocks noGrp="1"/>
          </p:cNvSpPr>
          <p:nvPr>
            <p:ph type="ctrTitle"/>
          </p:nvPr>
        </p:nvSpPr>
        <p:spPr>
          <a:xfrm>
            <a:off x="1527050" y="1121700"/>
            <a:ext cx="9144000" cy="2387600"/>
          </a:xfrm>
        </p:spPr>
        <p:txBody>
          <a:bodyPr/>
          <a:lstStyle>
            <a:lvl1pPr algn="ctr">
              <a:defRPr>
                <a:solidFill>
                  <a:schemeClr val="bg1"/>
                </a:solidFill>
              </a:defRPr>
            </a:lvl1pPr>
          </a:lstStyle>
          <a:p>
            <a:r>
              <a:rPr lang="en-US">
                <a:solidFill>
                  <a:srgbClr val="FFFFFF"/>
                </a:solidFill>
                <a:effectLst>
                  <a:outerShdw blurRad="38100" dist="38100" dir="2700000" algn="tl">
                    <a:srgbClr val="000000">
                      <a:alpha val="43137"/>
                    </a:srgbClr>
                  </a:outerShdw>
                </a:effectLst>
                <a:ea typeface="Cambria" panose="02040503050406030204" pitchFamily="18" charset="0"/>
                <a:cs typeface="Sabon Next LT" panose="020B0502040204020203" pitchFamily="2" charset="0"/>
              </a:rPr>
              <a:t>Click to edit Master title style</a:t>
            </a:r>
            <a:endParaRPr lang="en-US" dirty="0">
              <a:solidFill>
                <a:srgbClr val="FFFFFF"/>
              </a:solidFill>
              <a:effectLst>
                <a:outerShdw blurRad="38100" dist="38100" dir="2700000" algn="tl">
                  <a:srgbClr val="000000">
                    <a:alpha val="43137"/>
                  </a:srgbClr>
                </a:outerShdw>
              </a:effectLst>
              <a:ea typeface="Cambria" panose="02040503050406030204" pitchFamily="18" charset="0"/>
              <a:cs typeface="Sabon Next LT" panose="020B0502040204020203" pitchFamily="2" charset="0"/>
            </a:endParaRPr>
          </a:p>
        </p:txBody>
      </p:sp>
      <p:sp>
        <p:nvSpPr>
          <p:cNvPr id="20" name="Text Placeholder 12">
            <a:extLst>
              <a:ext uri="{FF2B5EF4-FFF2-40B4-BE49-F238E27FC236}">
                <a16:creationId xmlns:a16="http://schemas.microsoft.com/office/drawing/2014/main" id="{2B39487B-EA73-4D7B-93AA-D63B49F4DA7F}"/>
              </a:ext>
            </a:extLst>
          </p:cNvPr>
          <p:cNvSpPr>
            <a:spLocks noGrp="1"/>
          </p:cNvSpPr>
          <p:nvPr>
            <p:ph type="body" sz="quarter" idx="15"/>
          </p:nvPr>
        </p:nvSpPr>
        <p:spPr>
          <a:xfrm>
            <a:off x="1527050" y="3600450"/>
            <a:ext cx="9144000" cy="2451100"/>
          </a:xfrm>
        </p:spPr>
        <p:txBody>
          <a:bodyPr>
            <a:normAutofit/>
          </a:bodyPr>
          <a:lstStyle>
            <a:lvl1pPr marL="0" indent="0" algn="ctr">
              <a:buNone/>
              <a:defRPr sz="2800">
                <a:solidFill>
                  <a:schemeClr val="bg1"/>
                </a:solidFill>
                <a:effectLst/>
                <a:latin typeface="+mn-lt"/>
              </a:defRPr>
            </a:lvl1pPr>
          </a:lstStyle>
          <a:p>
            <a:pPr lvl="0"/>
            <a:r>
              <a:rPr lang="en-US"/>
              <a:t>Click to edit Master text styles</a:t>
            </a:r>
          </a:p>
        </p:txBody>
      </p:sp>
    </p:spTree>
    <p:extLst>
      <p:ext uri="{BB962C8B-B14F-4D97-AF65-F5344CB8AC3E}">
        <p14:creationId xmlns:p14="http://schemas.microsoft.com/office/powerpoint/2010/main" val="1155544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3F98AFCE-98D2-46C5-82A8-E45659B1769D}"/>
              </a:ext>
              <a:ext uri="{C183D7F6-B498-43B3-948B-1728B52AA6E4}">
                <adec:decorative xmlns:adec="http://schemas.microsoft.com/office/drawing/2017/decorative" val="1"/>
              </a:ext>
            </a:extLst>
          </p:cNvPr>
          <p:cNvSpPr/>
          <p:nvPr userDrawn="1"/>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ame 11">
            <a:extLst>
              <a:ext uri="{FF2B5EF4-FFF2-40B4-BE49-F238E27FC236}">
                <a16:creationId xmlns:a16="http://schemas.microsoft.com/office/drawing/2014/main" id="{F69999FB-8585-40F0-990C-6A0BAD1C8081}"/>
              </a:ext>
              <a:ext uri="{C183D7F6-B498-43B3-948B-1728B52AA6E4}">
                <adec:decorative xmlns:adec="http://schemas.microsoft.com/office/drawing/2017/decorative" val="1"/>
              </a:ext>
            </a:extLst>
          </p:cNvPr>
          <p:cNvSpPr/>
          <p:nvPr userDrawn="1"/>
        </p:nvSpPr>
        <p:spPr>
          <a:xfrm>
            <a:off x="0"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2768738E-7449-46C1-B7D3-844FE2BA7D35}"/>
              </a:ext>
            </a:extLst>
          </p:cNvPr>
          <p:cNvSpPr>
            <a:spLocks noGrp="1"/>
          </p:cNvSpPr>
          <p:nvPr>
            <p:ph type="title"/>
          </p:nvPr>
        </p:nvSpPr>
        <p:spPr>
          <a:xfrm>
            <a:off x="838200" y="914399"/>
            <a:ext cx="5992550" cy="2827422"/>
          </a:xfrm>
        </p:spPr>
        <p:txBody>
          <a:bodyPr anchor="t">
            <a:normAutofit/>
          </a:bodyPr>
          <a:lstStyle/>
          <a:p>
            <a:r>
              <a:rPr lang="en-US" sz="4400">
                <a:gradFill flip="none" rotWithShape="1">
                  <a:gsLst>
                    <a:gs pos="0">
                      <a:schemeClr val="accent5">
                        <a:alpha val="70000"/>
                      </a:schemeClr>
                    </a:gs>
                    <a:gs pos="100000">
                      <a:schemeClr val="accent1">
                        <a:alpha val="70000"/>
                      </a:schemeClr>
                    </a:gs>
                  </a:gsLst>
                  <a:lin ang="0" scaled="1"/>
                  <a:tileRect/>
                </a:gradFill>
              </a:rPr>
              <a:t>Click to edit Master title style</a:t>
            </a:r>
            <a:endParaRPr lang="en-US" sz="4400" dirty="0">
              <a:gradFill flip="none" rotWithShape="1">
                <a:gsLst>
                  <a:gs pos="0">
                    <a:schemeClr val="accent5">
                      <a:alpha val="70000"/>
                    </a:schemeClr>
                  </a:gs>
                  <a:gs pos="100000">
                    <a:schemeClr val="accent1">
                      <a:alpha val="70000"/>
                    </a:schemeClr>
                  </a:gs>
                </a:gsLst>
                <a:lin ang="0" scaled="1"/>
                <a:tileRect/>
              </a:gradFill>
            </a:endParaRPr>
          </a:p>
        </p:txBody>
      </p:sp>
      <p:sp>
        <p:nvSpPr>
          <p:cNvPr id="7" name="Content Placeholder 2">
            <a:extLst>
              <a:ext uri="{FF2B5EF4-FFF2-40B4-BE49-F238E27FC236}">
                <a16:creationId xmlns:a16="http://schemas.microsoft.com/office/drawing/2014/main" id="{B0FF04F9-E792-4C19-9FD5-44800CEB2E89}"/>
              </a:ext>
            </a:extLst>
          </p:cNvPr>
          <p:cNvSpPr>
            <a:spLocks noGrp="1"/>
          </p:cNvSpPr>
          <p:nvPr>
            <p:ph idx="1"/>
          </p:nvPr>
        </p:nvSpPr>
        <p:spPr>
          <a:xfrm>
            <a:off x="6976085" y="914400"/>
            <a:ext cx="4377714" cy="2827422"/>
          </a:xfrm>
        </p:spPr>
        <p:txBody>
          <a:bodyPr anchor="t">
            <a:normAutofit/>
          </a:bodyPr>
          <a:lstStyle>
            <a:lvl1pPr marL="0" indent="0">
              <a:buNone/>
              <a:defRPr sz="2800"/>
            </a:lvl1pPr>
          </a:lstStyle>
          <a:p>
            <a:pPr marL="228600" lvl="0" indent="-228600"/>
            <a:r>
              <a:rPr lang="en-US" sz="1800">
                <a:solidFill>
                  <a:schemeClr val="tx2">
                    <a:alpha val="60000"/>
                  </a:schemeClr>
                </a:solidFill>
              </a:rPr>
              <a:t>Click to edit Master text styles</a:t>
            </a:r>
          </a:p>
        </p:txBody>
      </p:sp>
      <p:sp>
        <p:nvSpPr>
          <p:cNvPr id="14" name="Picture Placeholder 13">
            <a:extLst>
              <a:ext uri="{FF2B5EF4-FFF2-40B4-BE49-F238E27FC236}">
                <a16:creationId xmlns:a16="http://schemas.microsoft.com/office/drawing/2014/main" id="{5F2F9DF6-DFB9-44A8-B629-57F58893AD21}"/>
              </a:ext>
            </a:extLst>
          </p:cNvPr>
          <p:cNvSpPr>
            <a:spLocks noGrp="1"/>
          </p:cNvSpPr>
          <p:nvPr>
            <p:ph type="pic" sz="quarter" idx="13"/>
          </p:nvPr>
        </p:nvSpPr>
        <p:spPr>
          <a:xfrm>
            <a:off x="490538" y="4059936"/>
            <a:ext cx="2807208" cy="2322576"/>
          </a:xfrm>
          <a:solidFill>
            <a:schemeClr val="accent6"/>
          </a:solidFill>
        </p:spPr>
        <p:txBody>
          <a:bodyPr/>
          <a:lstStyle/>
          <a:p>
            <a:r>
              <a:rPr lang="en-US"/>
              <a:t>Click icon to add picture</a:t>
            </a:r>
          </a:p>
        </p:txBody>
      </p:sp>
      <p:sp>
        <p:nvSpPr>
          <p:cNvPr id="15" name="Picture Placeholder 13">
            <a:extLst>
              <a:ext uri="{FF2B5EF4-FFF2-40B4-BE49-F238E27FC236}">
                <a16:creationId xmlns:a16="http://schemas.microsoft.com/office/drawing/2014/main" id="{927BC207-43FE-4B6A-AEBE-875B69CF9761}"/>
              </a:ext>
            </a:extLst>
          </p:cNvPr>
          <p:cNvSpPr>
            <a:spLocks noGrp="1"/>
          </p:cNvSpPr>
          <p:nvPr>
            <p:ph type="pic" sz="quarter" idx="14"/>
          </p:nvPr>
        </p:nvSpPr>
        <p:spPr>
          <a:xfrm>
            <a:off x="3291840" y="4059936"/>
            <a:ext cx="2807208" cy="2322576"/>
          </a:xfrm>
          <a:solidFill>
            <a:schemeClr val="accent6"/>
          </a:solidFill>
        </p:spPr>
        <p:txBody>
          <a:bodyPr/>
          <a:lstStyle/>
          <a:p>
            <a:r>
              <a:rPr lang="en-US"/>
              <a:t>Click icon to add picture</a:t>
            </a:r>
          </a:p>
        </p:txBody>
      </p:sp>
      <p:sp>
        <p:nvSpPr>
          <p:cNvPr id="16" name="Picture Placeholder 13">
            <a:extLst>
              <a:ext uri="{FF2B5EF4-FFF2-40B4-BE49-F238E27FC236}">
                <a16:creationId xmlns:a16="http://schemas.microsoft.com/office/drawing/2014/main" id="{EBBF5499-9A70-4846-B98E-316EC17F9FCD}"/>
              </a:ext>
            </a:extLst>
          </p:cNvPr>
          <p:cNvSpPr>
            <a:spLocks noGrp="1"/>
          </p:cNvSpPr>
          <p:nvPr>
            <p:ph type="pic" sz="quarter" idx="15"/>
          </p:nvPr>
        </p:nvSpPr>
        <p:spPr>
          <a:xfrm>
            <a:off x="6099048" y="4059936"/>
            <a:ext cx="2807208" cy="2322576"/>
          </a:xfrm>
          <a:solidFill>
            <a:schemeClr val="accent6"/>
          </a:solidFill>
        </p:spPr>
        <p:txBody>
          <a:bodyPr/>
          <a:lstStyle/>
          <a:p>
            <a:r>
              <a:rPr lang="en-US"/>
              <a:t>Click icon to add picture</a:t>
            </a:r>
          </a:p>
        </p:txBody>
      </p:sp>
      <p:sp>
        <p:nvSpPr>
          <p:cNvPr id="17" name="Picture Placeholder 13">
            <a:extLst>
              <a:ext uri="{FF2B5EF4-FFF2-40B4-BE49-F238E27FC236}">
                <a16:creationId xmlns:a16="http://schemas.microsoft.com/office/drawing/2014/main" id="{C7A79F30-D473-48F6-9AC2-286C7B70F3ED}"/>
              </a:ext>
            </a:extLst>
          </p:cNvPr>
          <p:cNvSpPr>
            <a:spLocks noGrp="1"/>
          </p:cNvSpPr>
          <p:nvPr>
            <p:ph type="pic" sz="quarter" idx="16"/>
          </p:nvPr>
        </p:nvSpPr>
        <p:spPr>
          <a:xfrm>
            <a:off x="8906256" y="4059936"/>
            <a:ext cx="2807208" cy="2322576"/>
          </a:xfrm>
          <a:solidFill>
            <a:schemeClr val="accent6"/>
          </a:solidFill>
        </p:spPr>
        <p:txBody>
          <a:bodyPr/>
          <a:lstStyle/>
          <a:p>
            <a:r>
              <a:rPr lang="en-US"/>
              <a:t>Click icon to add picture</a:t>
            </a:r>
          </a:p>
        </p:txBody>
      </p:sp>
      <p:sp>
        <p:nvSpPr>
          <p:cNvPr id="2" name="Date Placeholder 1">
            <a:extLst>
              <a:ext uri="{FF2B5EF4-FFF2-40B4-BE49-F238E27FC236}">
                <a16:creationId xmlns:a16="http://schemas.microsoft.com/office/drawing/2014/main" id="{118B9F00-8450-475B-B155-993BAF212AF6}"/>
              </a:ext>
            </a:extLst>
          </p:cNvPr>
          <p:cNvSpPr>
            <a:spLocks noGrp="1"/>
          </p:cNvSpPr>
          <p:nvPr>
            <p:ph type="dt" sz="half" idx="10"/>
          </p:nvPr>
        </p:nvSpPr>
        <p:spPr/>
        <p:txBody>
          <a:bodyPr/>
          <a:lstStyle/>
          <a:p>
            <a:r>
              <a:rPr lang="en-US"/>
              <a:t>3/1/20XX</a:t>
            </a:r>
          </a:p>
        </p:txBody>
      </p:sp>
      <p:sp>
        <p:nvSpPr>
          <p:cNvPr id="3" name="Footer Placeholder 2">
            <a:extLst>
              <a:ext uri="{FF2B5EF4-FFF2-40B4-BE49-F238E27FC236}">
                <a16:creationId xmlns:a16="http://schemas.microsoft.com/office/drawing/2014/main" id="{5C0FDDA3-8E6F-42F7-BFBE-7FA9C647CA4E}"/>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1009914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B910AFBC-7932-43F4-ABEA-C89B2698634B}"/>
              </a:ext>
            </a:extLst>
          </p:cNvPr>
          <p:cNvSpPr>
            <a:spLocks noGrp="1"/>
          </p:cNvSpPr>
          <p:nvPr>
            <p:ph type="title"/>
          </p:nvPr>
        </p:nvSpPr>
        <p:spPr>
          <a:xfrm>
            <a:off x="841249" y="857251"/>
            <a:ext cx="5914937" cy="2076450"/>
          </a:xfrm>
        </p:spPr>
        <p:txBody>
          <a:bodyPr anchor="b">
            <a:normAutofit/>
          </a:bodyPr>
          <a:lstStyle/>
          <a:p>
            <a:r>
              <a:rPr lang="en-US" sz="4400">
                <a:gradFill flip="none" rotWithShape="1">
                  <a:gsLst>
                    <a:gs pos="0">
                      <a:schemeClr val="accent5">
                        <a:alpha val="70000"/>
                      </a:schemeClr>
                    </a:gs>
                    <a:gs pos="100000">
                      <a:schemeClr val="accent1">
                        <a:alpha val="70000"/>
                      </a:schemeClr>
                    </a:gs>
                  </a:gsLst>
                  <a:lin ang="0" scaled="1"/>
                  <a:tileRect/>
                </a:gradFill>
              </a:rPr>
              <a:t>Click to edit Master title style</a:t>
            </a:r>
            <a:endParaRPr lang="en-US" sz="4400" dirty="0">
              <a:gradFill flip="none" rotWithShape="1">
                <a:gsLst>
                  <a:gs pos="0">
                    <a:schemeClr val="accent5">
                      <a:alpha val="70000"/>
                    </a:schemeClr>
                  </a:gs>
                  <a:gs pos="100000">
                    <a:schemeClr val="accent1">
                      <a:alpha val="70000"/>
                    </a:schemeClr>
                  </a:gs>
                </a:gsLst>
                <a:lin ang="0" scaled="1"/>
                <a:tileRect/>
              </a:gradFill>
            </a:endParaRPr>
          </a:p>
        </p:txBody>
      </p:sp>
      <p:sp>
        <p:nvSpPr>
          <p:cNvPr id="17" name="Content Placeholder 2">
            <a:extLst>
              <a:ext uri="{FF2B5EF4-FFF2-40B4-BE49-F238E27FC236}">
                <a16:creationId xmlns:a16="http://schemas.microsoft.com/office/drawing/2014/main" id="{1178A42D-5ED2-4AB6-BE4B-4109074320DF}"/>
              </a:ext>
            </a:extLst>
          </p:cNvPr>
          <p:cNvSpPr>
            <a:spLocks noGrp="1"/>
          </p:cNvSpPr>
          <p:nvPr>
            <p:ph idx="1"/>
          </p:nvPr>
        </p:nvSpPr>
        <p:spPr>
          <a:xfrm>
            <a:off x="841248" y="3190875"/>
            <a:ext cx="5914938" cy="2986087"/>
          </a:xfrm>
        </p:spPr>
        <p:txBody>
          <a:bodyPr>
            <a:noAutofit/>
          </a:bodyPr>
          <a:lstStyle>
            <a:lvl1pPr marL="0" indent="0">
              <a:lnSpc>
                <a:spcPct val="100000"/>
              </a:lnSpc>
              <a:buNone/>
              <a:defRPr sz="2000"/>
            </a:lvl1pPr>
          </a:lstStyle>
          <a:p>
            <a:pPr marL="228600" lvl="0" indent="-228600"/>
            <a:r>
              <a:rPr lang="en-US" sz="1800">
                <a:solidFill>
                  <a:schemeClr val="tx2">
                    <a:alpha val="60000"/>
                  </a:schemeClr>
                </a:solidFill>
              </a:rPr>
              <a:t>Click to edit Master text styles</a:t>
            </a:r>
          </a:p>
        </p:txBody>
      </p:sp>
      <p:sp>
        <p:nvSpPr>
          <p:cNvPr id="29" name="Date Placeholder 1">
            <a:extLst>
              <a:ext uri="{FF2B5EF4-FFF2-40B4-BE49-F238E27FC236}">
                <a16:creationId xmlns:a16="http://schemas.microsoft.com/office/drawing/2014/main" id="{4D9A7D07-2BA3-438D-972B-EA578370D50F}"/>
              </a:ext>
            </a:extLst>
          </p:cNvPr>
          <p:cNvSpPr>
            <a:spLocks noGrp="1"/>
          </p:cNvSpPr>
          <p:nvPr>
            <p:ph type="dt" sz="half" idx="10"/>
          </p:nvPr>
        </p:nvSpPr>
        <p:spPr>
          <a:xfrm>
            <a:off x="838200" y="6429375"/>
            <a:ext cx="2743200" cy="365125"/>
          </a:xfrm>
        </p:spPr>
        <p:txBody>
          <a:bodyPr/>
          <a:lstStyle>
            <a:lvl1pPr>
              <a:defRPr>
                <a:solidFill>
                  <a:schemeClr val="tx2">
                    <a:alpha val="60000"/>
                  </a:schemeClr>
                </a:solidFill>
              </a:defRPr>
            </a:lvl1pPr>
          </a:lstStyle>
          <a:p>
            <a:r>
              <a:rPr lang="en-US"/>
              <a:t>3/1/20XX</a:t>
            </a:r>
          </a:p>
        </p:txBody>
      </p:sp>
      <p:sp>
        <p:nvSpPr>
          <p:cNvPr id="24" name="Picture Placeholder 23">
            <a:extLst>
              <a:ext uri="{FF2B5EF4-FFF2-40B4-BE49-F238E27FC236}">
                <a16:creationId xmlns:a16="http://schemas.microsoft.com/office/drawing/2014/main" id="{C8720583-BC84-48EB-85BC-AE71214A30A5}"/>
              </a:ext>
            </a:extLst>
          </p:cNvPr>
          <p:cNvSpPr>
            <a:spLocks noGrp="1"/>
          </p:cNvSpPr>
          <p:nvPr>
            <p:ph type="pic" sz="quarter" idx="13"/>
          </p:nvPr>
        </p:nvSpPr>
        <p:spPr>
          <a:xfrm>
            <a:off x="7589520" y="0"/>
            <a:ext cx="4599432" cy="2286000"/>
          </a:xfrm>
          <a:solidFill>
            <a:schemeClr val="accent6"/>
          </a:solidFill>
        </p:spPr>
        <p:txBody>
          <a:bodyPr/>
          <a:lstStyle/>
          <a:p>
            <a:r>
              <a:rPr lang="en-US"/>
              <a:t>Click icon to add picture</a:t>
            </a:r>
            <a:endParaRPr lang="en-US" dirty="0"/>
          </a:p>
        </p:txBody>
      </p:sp>
      <p:sp>
        <p:nvSpPr>
          <p:cNvPr id="25" name="Picture Placeholder 23">
            <a:extLst>
              <a:ext uri="{FF2B5EF4-FFF2-40B4-BE49-F238E27FC236}">
                <a16:creationId xmlns:a16="http://schemas.microsoft.com/office/drawing/2014/main" id="{C3F0A5CD-C47A-4CDF-BE99-75F3A81B18FB}"/>
              </a:ext>
            </a:extLst>
          </p:cNvPr>
          <p:cNvSpPr>
            <a:spLocks noGrp="1"/>
          </p:cNvSpPr>
          <p:nvPr>
            <p:ph type="pic" sz="quarter" idx="14"/>
          </p:nvPr>
        </p:nvSpPr>
        <p:spPr>
          <a:xfrm>
            <a:off x="7589520" y="2286000"/>
            <a:ext cx="4599432" cy="2286000"/>
          </a:xfrm>
          <a:solidFill>
            <a:schemeClr val="accent6"/>
          </a:solidFill>
        </p:spPr>
        <p:txBody>
          <a:bodyPr/>
          <a:lstStyle/>
          <a:p>
            <a:r>
              <a:rPr lang="en-US"/>
              <a:t>Click icon to add picture</a:t>
            </a:r>
            <a:endParaRPr lang="en-US" dirty="0"/>
          </a:p>
        </p:txBody>
      </p:sp>
      <p:sp>
        <p:nvSpPr>
          <p:cNvPr id="26" name="Picture Placeholder 23">
            <a:extLst>
              <a:ext uri="{FF2B5EF4-FFF2-40B4-BE49-F238E27FC236}">
                <a16:creationId xmlns:a16="http://schemas.microsoft.com/office/drawing/2014/main" id="{7329454B-9275-4E86-B32E-91C0DB62AA71}"/>
              </a:ext>
            </a:extLst>
          </p:cNvPr>
          <p:cNvSpPr>
            <a:spLocks noGrp="1"/>
          </p:cNvSpPr>
          <p:nvPr>
            <p:ph type="pic" sz="quarter" idx="15"/>
          </p:nvPr>
        </p:nvSpPr>
        <p:spPr>
          <a:xfrm>
            <a:off x="7589520" y="4572000"/>
            <a:ext cx="4599432" cy="2286000"/>
          </a:xfrm>
          <a:solidFill>
            <a:schemeClr val="accent6"/>
          </a:solidFill>
        </p:spPr>
        <p:txBody>
          <a:bodyPr/>
          <a:lstStyle/>
          <a:p>
            <a:r>
              <a:rPr lang="en-US"/>
              <a:t>Click icon to add picture</a:t>
            </a:r>
            <a:endParaRPr lang="en-US" dirty="0"/>
          </a:p>
        </p:txBody>
      </p:sp>
      <p:sp>
        <p:nvSpPr>
          <p:cNvPr id="30" name="Footer Placeholder 2">
            <a:extLst>
              <a:ext uri="{FF2B5EF4-FFF2-40B4-BE49-F238E27FC236}">
                <a16:creationId xmlns:a16="http://schemas.microsoft.com/office/drawing/2014/main" id="{21E9E1BF-D594-4F96-8DBE-5A8DD51D3B58}"/>
              </a:ext>
            </a:extLst>
          </p:cNvPr>
          <p:cNvSpPr>
            <a:spLocks noGrp="1"/>
          </p:cNvSpPr>
          <p:nvPr>
            <p:ph type="ftr" sz="quarter" idx="11"/>
          </p:nvPr>
        </p:nvSpPr>
        <p:spPr>
          <a:xfrm>
            <a:off x="4038600" y="6429375"/>
            <a:ext cx="4114800" cy="365125"/>
          </a:xfrm>
        </p:spPr>
        <p:txBody>
          <a:bodyPr/>
          <a:lstStyle>
            <a:lvl1pPr algn="l">
              <a:defRPr>
                <a:solidFill>
                  <a:schemeClr val="tx2">
                    <a:alpha val="60000"/>
                  </a:schemeClr>
                </a:solidFill>
              </a:defRPr>
            </a:lvl1pPr>
          </a:lstStyle>
          <a:p>
            <a:r>
              <a:rPr lang="en-US"/>
              <a:t>SAMPLE FOOTER TEXT</a:t>
            </a:r>
            <a:endParaRPr lang="en-US" dirty="0"/>
          </a:p>
        </p:txBody>
      </p:sp>
      <p:sp>
        <p:nvSpPr>
          <p:cNvPr id="31" name="Slide Number Placeholder 3">
            <a:extLst>
              <a:ext uri="{FF2B5EF4-FFF2-40B4-BE49-F238E27FC236}">
                <a16:creationId xmlns:a16="http://schemas.microsoft.com/office/drawing/2014/main" id="{C30FDEF8-F3F3-42D5-9EE1-EDDF18B35377}"/>
              </a:ext>
            </a:extLst>
          </p:cNvPr>
          <p:cNvSpPr>
            <a:spLocks noGrp="1"/>
          </p:cNvSpPr>
          <p:nvPr>
            <p:ph type="sldNum" sz="quarter" idx="12"/>
          </p:nvPr>
        </p:nvSpPr>
        <p:spPr>
          <a:xfrm>
            <a:off x="8610600" y="6429375"/>
            <a:ext cx="2743200" cy="365125"/>
          </a:xfrm>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3791792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BE04ED02-B678-4D1E-BEDA-7E28F9038DF5}"/>
              </a:ext>
              <a:ext uri="{C183D7F6-B498-43B3-948B-1728B52AA6E4}">
                <adec:decorative xmlns:adec="http://schemas.microsoft.com/office/drawing/2017/decorative" val="1"/>
              </a:ext>
            </a:extLst>
          </p:cNvPr>
          <p:cNvSpPr/>
          <p:nvPr userDrawn="1"/>
        </p:nvSpPr>
        <p:spPr>
          <a:xfrm>
            <a:off x="9277" y="9278"/>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E2C5A2-B8B2-47C5-8E1B-3A97E2C9BB13}"/>
              </a:ext>
              <a:ext uri="{C183D7F6-B498-43B3-948B-1728B52AA6E4}">
                <adec:decorative xmlns:adec="http://schemas.microsoft.com/office/drawing/2017/decorative" val="1"/>
              </a:ext>
            </a:extLst>
          </p:cNvPr>
          <p:cNvSpPr/>
          <p:nvPr userDrawn="1"/>
        </p:nvSpPr>
        <p:spPr>
          <a:xfrm>
            <a:off x="12325" y="9278"/>
            <a:ext cx="12188952"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3FD8455-A2E1-40B3-B6C4-36070AF58F78}"/>
              </a:ext>
              <a:ext uri="{C183D7F6-B498-43B3-948B-1728B52AA6E4}">
                <adec:decorative xmlns:adec="http://schemas.microsoft.com/office/drawing/2017/decorative" val="1"/>
              </a:ext>
            </a:extLst>
          </p:cNvPr>
          <p:cNvSpPr/>
          <p:nvPr userDrawn="1"/>
        </p:nvSpPr>
        <p:spPr>
          <a:xfrm>
            <a:off x="1524" y="0"/>
            <a:ext cx="12188952" cy="6858000"/>
          </a:xfrm>
          <a:prstGeom prst="rect">
            <a:avLst/>
          </a:prstGeom>
          <a:gradFill flip="none" rotWithShape="1">
            <a:gsLst>
              <a:gs pos="0">
                <a:schemeClr val="accent2">
                  <a:alpha val="60000"/>
                </a:schemeClr>
              </a:gs>
              <a:gs pos="100000">
                <a:schemeClr val="accent1">
                  <a:alpha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Freeform: Shape 7">
            <a:extLst>
              <a:ext uri="{FF2B5EF4-FFF2-40B4-BE49-F238E27FC236}">
                <a16:creationId xmlns:a16="http://schemas.microsoft.com/office/drawing/2014/main" id="{0F53BE70-C6B1-407C-9333-7251BDC77A9E}"/>
              </a:ext>
              <a:ext uri="{C183D7F6-B498-43B3-948B-1728B52AA6E4}">
                <adec:decorative xmlns:adec="http://schemas.microsoft.com/office/drawing/2017/decorative" val="1"/>
              </a:ext>
            </a:extLst>
          </p:cNvPr>
          <p:cNvSpPr/>
          <p:nvPr userDrawn="1"/>
        </p:nvSpPr>
        <p:spPr>
          <a:xfrm>
            <a:off x="33186" y="9279"/>
            <a:ext cx="5770017" cy="2411171"/>
          </a:xfrm>
          <a:custGeom>
            <a:avLst/>
            <a:gdLst>
              <a:gd name="connsiteX0" fmla="*/ 0 w 5770017"/>
              <a:gd name="connsiteY0" fmla="*/ 0 h 2411171"/>
              <a:gd name="connsiteX1" fmla="*/ 5770017 w 5770017"/>
              <a:gd name="connsiteY1" fmla="*/ 0 h 2411171"/>
              <a:gd name="connsiteX2" fmla="*/ 5715824 w 5770017"/>
              <a:gd name="connsiteY2" fmla="*/ 124746 h 2411171"/>
              <a:gd name="connsiteX3" fmla="*/ 4925072 w 5770017"/>
              <a:gd name="connsiteY3" fmla="*/ 1254414 h 2411171"/>
              <a:gd name="connsiteX4" fmla="*/ 125602 w 5770017"/>
              <a:gd name="connsiteY4" fmla="*/ 1864423 h 2411171"/>
              <a:gd name="connsiteX5" fmla="*/ 0 w 5770017"/>
              <a:gd name="connsiteY5" fmla="*/ 1785927 h 2411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70017" h="2411171">
                <a:moveTo>
                  <a:pt x="0" y="0"/>
                </a:moveTo>
                <a:lnTo>
                  <a:pt x="5770017" y="0"/>
                </a:lnTo>
                <a:lnTo>
                  <a:pt x="5715824" y="124746"/>
                </a:lnTo>
                <a:cubicBezTo>
                  <a:pt x="5526044" y="533784"/>
                  <a:pt x="5262460" y="917027"/>
                  <a:pt x="4925072" y="1254414"/>
                </a:cubicBezTo>
                <a:cubicBezTo>
                  <a:pt x="3623720" y="2555767"/>
                  <a:pt x="1640148" y="2759102"/>
                  <a:pt x="125602" y="1864423"/>
                </a:cubicBezTo>
                <a:lnTo>
                  <a:pt x="0" y="1785927"/>
                </a:lnTo>
                <a:close/>
              </a:path>
            </a:pathLst>
          </a:custGeom>
          <a:gradFill>
            <a:gsLst>
              <a:gs pos="0">
                <a:schemeClr val="accent2">
                  <a:alpha val="20000"/>
                </a:schemeClr>
              </a:gs>
              <a:gs pos="100000">
                <a:schemeClr val="accent1">
                  <a:alpha val="20000"/>
                </a:schemeClr>
              </a:gs>
            </a:gsLst>
            <a:lin ang="2700000" scaled="1"/>
          </a:gradFill>
          <a:ln>
            <a:noFill/>
          </a:ln>
          <a:effectLst>
            <a:softEdge rad="520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ame 8">
            <a:extLst>
              <a:ext uri="{FF2B5EF4-FFF2-40B4-BE49-F238E27FC236}">
                <a16:creationId xmlns:a16="http://schemas.microsoft.com/office/drawing/2014/main" id="{05864DDE-75C0-4BE6-93FF-A960706ADEC3}"/>
              </a:ext>
              <a:ext uri="{C183D7F6-B498-43B3-948B-1728B52AA6E4}">
                <adec:decorative xmlns:adec="http://schemas.microsoft.com/office/drawing/2017/decorative" val="1"/>
              </a:ext>
            </a:extLst>
          </p:cNvPr>
          <p:cNvSpPr/>
          <p:nvPr userDrawn="1"/>
        </p:nvSpPr>
        <p:spPr>
          <a:xfrm>
            <a:off x="1524" y="0"/>
            <a:ext cx="12188952" cy="6858000"/>
          </a:xfrm>
          <a:prstGeom prst="frame">
            <a:avLst>
              <a:gd name="adj1" fmla="val 71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itle 1">
            <a:extLst>
              <a:ext uri="{FF2B5EF4-FFF2-40B4-BE49-F238E27FC236}">
                <a16:creationId xmlns:a16="http://schemas.microsoft.com/office/drawing/2014/main" id="{1BC3FA0F-EAE5-4DCE-ACFF-9AD00ED39FCF}"/>
              </a:ext>
            </a:extLst>
          </p:cNvPr>
          <p:cNvSpPr>
            <a:spLocks noGrp="1"/>
          </p:cNvSpPr>
          <p:nvPr>
            <p:ph type="ctrTitle"/>
          </p:nvPr>
        </p:nvSpPr>
        <p:spPr>
          <a:xfrm>
            <a:off x="847477" y="1131641"/>
            <a:ext cx="5322618" cy="2387600"/>
          </a:xfrm>
        </p:spPr>
        <p:txBody>
          <a:bodyPr/>
          <a:lstStyle>
            <a:lvl1pPr>
              <a:defRPr>
                <a:solidFill>
                  <a:schemeClr val="bg1"/>
                </a:solidFill>
              </a:defRPr>
            </a:lvl1pPr>
          </a:lstStyle>
          <a:p>
            <a:pPr algn="l"/>
            <a:r>
              <a:rPr lang="en-US">
                <a:solidFill>
                  <a:srgbClr val="FFFFFF"/>
                </a:solidFill>
                <a:ea typeface="Cambria" panose="02040503050406030204" pitchFamily="18" charset="0"/>
                <a:cs typeface="Sabon Next LT" panose="020B0502040204020203" pitchFamily="2" charset="0"/>
              </a:rPr>
              <a:t>Click to edit Master title style</a:t>
            </a:r>
            <a:endParaRPr lang="en-US" dirty="0">
              <a:solidFill>
                <a:srgbClr val="FFFFFF"/>
              </a:solidFill>
              <a:ea typeface="Cambria" panose="02040503050406030204" pitchFamily="18" charset="0"/>
              <a:cs typeface="Sabon Next LT" panose="020B0502040204020203" pitchFamily="2" charset="0"/>
            </a:endParaRPr>
          </a:p>
        </p:txBody>
      </p:sp>
      <p:sp>
        <p:nvSpPr>
          <p:cNvPr id="18" name="Picture Placeholder 17">
            <a:extLst>
              <a:ext uri="{FF2B5EF4-FFF2-40B4-BE49-F238E27FC236}">
                <a16:creationId xmlns:a16="http://schemas.microsoft.com/office/drawing/2014/main" id="{71FA5E0E-BEE1-4976-92B1-61EF64E34371}"/>
              </a:ext>
            </a:extLst>
          </p:cNvPr>
          <p:cNvSpPr>
            <a:spLocks noGrp="1"/>
          </p:cNvSpPr>
          <p:nvPr>
            <p:ph type="pic" sz="quarter" idx="13"/>
          </p:nvPr>
        </p:nvSpPr>
        <p:spPr>
          <a:xfrm>
            <a:off x="6784848" y="905256"/>
            <a:ext cx="4581144" cy="2450592"/>
          </a:xfrm>
          <a:solidFill>
            <a:schemeClr val="accent6"/>
          </a:solidFill>
        </p:spPr>
        <p:txBody>
          <a:bodyPr/>
          <a:lstStyle/>
          <a:p>
            <a:r>
              <a:rPr lang="en-US"/>
              <a:t>Click icon to add picture</a:t>
            </a:r>
            <a:endParaRPr lang="en-US" dirty="0"/>
          </a:p>
        </p:txBody>
      </p:sp>
      <p:sp>
        <p:nvSpPr>
          <p:cNvPr id="20" name="Picture Placeholder 17">
            <a:extLst>
              <a:ext uri="{FF2B5EF4-FFF2-40B4-BE49-F238E27FC236}">
                <a16:creationId xmlns:a16="http://schemas.microsoft.com/office/drawing/2014/main" id="{03379FE8-A6CE-4F5A-BE1A-B2267589BE85}"/>
              </a:ext>
            </a:extLst>
          </p:cNvPr>
          <p:cNvSpPr>
            <a:spLocks noGrp="1"/>
          </p:cNvSpPr>
          <p:nvPr>
            <p:ph type="pic" sz="quarter" idx="14"/>
          </p:nvPr>
        </p:nvSpPr>
        <p:spPr>
          <a:xfrm>
            <a:off x="6784848" y="3520440"/>
            <a:ext cx="4581144" cy="2450592"/>
          </a:xfrm>
          <a:solidFill>
            <a:schemeClr val="accent6"/>
          </a:solidFill>
        </p:spPr>
        <p:txBody>
          <a:bodyPr/>
          <a:lstStyle/>
          <a:p>
            <a:r>
              <a:rPr lang="en-US"/>
              <a:t>Click icon to add picture</a:t>
            </a:r>
            <a:endParaRPr lang="en-US" dirty="0"/>
          </a:p>
        </p:txBody>
      </p:sp>
      <p:sp>
        <p:nvSpPr>
          <p:cNvPr id="13" name="Text Placeholder 12">
            <a:extLst>
              <a:ext uri="{FF2B5EF4-FFF2-40B4-BE49-F238E27FC236}">
                <a16:creationId xmlns:a16="http://schemas.microsoft.com/office/drawing/2014/main" id="{6DD090CA-24E8-46A7-889A-A4FDD00A33E5}"/>
              </a:ext>
            </a:extLst>
          </p:cNvPr>
          <p:cNvSpPr>
            <a:spLocks noGrp="1"/>
          </p:cNvSpPr>
          <p:nvPr>
            <p:ph type="body" sz="quarter" idx="15"/>
          </p:nvPr>
        </p:nvSpPr>
        <p:spPr>
          <a:xfrm>
            <a:off x="838200" y="3600450"/>
            <a:ext cx="5322888" cy="2451100"/>
          </a:xfrm>
        </p:spPr>
        <p:txBody>
          <a:bodyPr>
            <a:normAutofit/>
          </a:bodyPr>
          <a:lstStyle>
            <a:lvl1pPr marL="0" indent="0">
              <a:buNone/>
              <a:defRPr sz="2800">
                <a:solidFill>
                  <a:schemeClr val="bg1"/>
                </a:solidFill>
                <a:latin typeface="+mn-lt"/>
              </a:defRPr>
            </a:lvl1pPr>
          </a:lstStyle>
          <a:p>
            <a:pPr lvl="0"/>
            <a:r>
              <a:rPr lang="en-US"/>
              <a:t>Click to edit Master text styles</a:t>
            </a:r>
          </a:p>
        </p:txBody>
      </p:sp>
    </p:spTree>
    <p:extLst>
      <p:ext uri="{BB962C8B-B14F-4D97-AF65-F5344CB8AC3E}">
        <p14:creationId xmlns:p14="http://schemas.microsoft.com/office/powerpoint/2010/main" val="2350935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able Chart 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98991-AEF1-4F19-AAB8-436EAD58C282}"/>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D25B44F-E7DA-40C6-8B44-71EAB6BDFC98}"/>
              </a:ext>
            </a:extLst>
          </p:cNvPr>
          <p:cNvSpPr>
            <a:spLocks noGrp="1"/>
          </p:cNvSpPr>
          <p:nvPr>
            <p:ph idx="1"/>
          </p:nvPr>
        </p:nvSpPr>
        <p:spPr/>
        <p:txBody>
          <a:bodyPr/>
          <a:lstStyle>
            <a:lvl1pPr>
              <a:buFont typeface="Wingdings" panose="05000000000000000000" pitchFamily="2" charset="2"/>
              <a:buChar char="§"/>
              <a:defRPr/>
            </a:lvl1pPr>
            <a:lvl2pPr marL="685800" indent="-228600">
              <a:buFont typeface="Wingdings" panose="05000000000000000000" pitchFamily="2" charset="2"/>
              <a:buChar char="§"/>
              <a:defRPr/>
            </a:lvl2pPr>
            <a:lvl3pPr>
              <a:buFont typeface="Wingdings" panose="05000000000000000000" pitchFamily="2" charset="2"/>
              <a:buChar char="§"/>
              <a:defRPr/>
            </a:lvl3pPr>
            <a:lvl4pPr marL="1600200" indent="-228600">
              <a:buFont typeface="Wingdings" panose="05000000000000000000" pitchFamily="2" charset="2"/>
              <a:buChar char="§"/>
              <a:defRPr/>
            </a:lvl4pPr>
            <a:lvl5pPr>
              <a:buFont typeface="Wingdings" panose="05000000000000000000"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F71817-A045-48C0-975B-CBEF88E9561E}"/>
              </a:ext>
            </a:extLst>
          </p:cNvPr>
          <p:cNvSpPr>
            <a:spLocks noGrp="1"/>
          </p:cNvSpPr>
          <p:nvPr>
            <p:ph type="dt" sz="half" idx="10"/>
          </p:nvPr>
        </p:nvSpPr>
        <p:spPr/>
        <p:txBody>
          <a:bodyPr/>
          <a:lstStyle/>
          <a:p>
            <a:r>
              <a:rPr lang="en-US"/>
              <a:t>3/1/20XX</a:t>
            </a:r>
          </a:p>
        </p:txBody>
      </p:sp>
      <p:sp>
        <p:nvSpPr>
          <p:cNvPr id="5" name="Footer Placeholder 4">
            <a:extLst>
              <a:ext uri="{FF2B5EF4-FFF2-40B4-BE49-F238E27FC236}">
                <a16:creationId xmlns:a16="http://schemas.microsoft.com/office/drawing/2014/main" id="{B61C39F0-32D4-407C-8BCA-97F2D9E500C9}"/>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99CF4459-37B2-4F87-B508-DB04D4332067}"/>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3026859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03B5BF0-238D-481F-A15B-206D1E2FEDD2}"/>
              </a:ext>
              <a:ext uri="{C183D7F6-B498-43B3-948B-1728B52AA6E4}">
                <adec:decorative xmlns:adec="http://schemas.microsoft.com/office/drawing/2017/decorative" val="1"/>
              </a:ext>
            </a:extLst>
          </p:cNvPr>
          <p:cNvSpPr/>
          <p:nvPr userDrawn="1"/>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7578E43B-8F1B-4CBD-B09E-5AD9A247E3F8}"/>
              </a:ext>
              <a:ext uri="{C183D7F6-B498-43B3-948B-1728B52AA6E4}">
                <adec:decorative xmlns:adec="http://schemas.microsoft.com/office/drawing/2017/decorative" val="1"/>
              </a:ext>
            </a:extLst>
          </p:cNvPr>
          <p:cNvSpPr/>
          <p:nvPr userDrawn="1"/>
        </p:nvSpPr>
        <p:spPr>
          <a:xfrm>
            <a:off x="-38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ame 13">
            <a:extLst>
              <a:ext uri="{FF2B5EF4-FFF2-40B4-BE49-F238E27FC236}">
                <a16:creationId xmlns:a16="http://schemas.microsoft.com/office/drawing/2014/main" id="{737C17C2-E2A6-4219-AE02-C8EAF943C472}"/>
              </a:ext>
              <a:ext uri="{C183D7F6-B498-43B3-948B-1728B52AA6E4}">
                <adec:decorative xmlns:adec="http://schemas.microsoft.com/office/drawing/2017/decorative" val="1"/>
              </a:ext>
            </a:extLst>
          </p:cNvPr>
          <p:cNvSpPr/>
          <p:nvPr userDrawn="1"/>
        </p:nvSpPr>
        <p:spPr>
          <a:xfrm>
            <a:off x="-389"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icture Placeholder 19">
            <a:extLst>
              <a:ext uri="{FF2B5EF4-FFF2-40B4-BE49-F238E27FC236}">
                <a16:creationId xmlns:a16="http://schemas.microsoft.com/office/drawing/2014/main" id="{AE7BC3CE-3806-41F3-B4F6-EBB2C3E9EA28}"/>
              </a:ext>
            </a:extLst>
          </p:cNvPr>
          <p:cNvSpPr>
            <a:spLocks noGrp="1"/>
          </p:cNvSpPr>
          <p:nvPr>
            <p:ph type="pic" sz="quarter" idx="13"/>
          </p:nvPr>
        </p:nvSpPr>
        <p:spPr>
          <a:xfrm>
            <a:off x="6096" y="484632"/>
            <a:ext cx="12179808" cy="5907024"/>
          </a:xfrm>
          <a:solidFill>
            <a:schemeClr val="accent6"/>
          </a:solidFill>
        </p:spPr>
        <p:txBody>
          <a:bodyPr/>
          <a:lstStyle/>
          <a:p>
            <a:r>
              <a:rPr lang="en-US"/>
              <a:t>Click icon to add picture</a:t>
            </a:r>
            <a:endParaRPr lang="en-US" dirty="0"/>
          </a:p>
        </p:txBody>
      </p:sp>
      <p:sp>
        <p:nvSpPr>
          <p:cNvPr id="6" name="Title 5">
            <a:extLst>
              <a:ext uri="{FF2B5EF4-FFF2-40B4-BE49-F238E27FC236}">
                <a16:creationId xmlns:a16="http://schemas.microsoft.com/office/drawing/2014/main" id="{FDC036CF-E92D-4E80-8E6B-1B06EDDFD7CF}"/>
              </a:ext>
            </a:extLst>
          </p:cNvPr>
          <p:cNvSpPr>
            <a:spLocks noGrp="1"/>
          </p:cNvSpPr>
          <p:nvPr>
            <p:ph type="title"/>
          </p:nvPr>
        </p:nvSpPr>
        <p:spPr>
          <a:xfrm>
            <a:off x="838200" y="1271016"/>
            <a:ext cx="4800600" cy="3749040"/>
          </a:xfrm>
        </p:spPr>
        <p:txBody>
          <a:bodyPr anchor="b" anchorCtr="0"/>
          <a:lstStyle>
            <a:lvl1pPr>
              <a:defRPr>
                <a:solidFill>
                  <a:schemeClr val="bg1"/>
                </a:solidFill>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26" name="Text Placeholder 25">
            <a:extLst>
              <a:ext uri="{FF2B5EF4-FFF2-40B4-BE49-F238E27FC236}">
                <a16:creationId xmlns:a16="http://schemas.microsoft.com/office/drawing/2014/main" id="{BADCFE1B-ABA2-4B11-B7DE-02CE383D6F22}"/>
              </a:ext>
            </a:extLst>
          </p:cNvPr>
          <p:cNvSpPr>
            <a:spLocks noGrp="1"/>
          </p:cNvSpPr>
          <p:nvPr>
            <p:ph type="body" sz="quarter" idx="15" hasCustomPrompt="1"/>
          </p:nvPr>
        </p:nvSpPr>
        <p:spPr>
          <a:xfrm>
            <a:off x="838200" y="4835779"/>
            <a:ext cx="4800600" cy="1066800"/>
          </a:xfrm>
        </p:spPr>
        <p:txBody>
          <a:bodyPr>
            <a:normAutofit/>
          </a:bodyPr>
          <a:lstStyle>
            <a:lvl1pPr marL="228600" indent="0">
              <a:buNone/>
              <a:defRPr sz="2200">
                <a:solidFill>
                  <a:schemeClr val="bg1"/>
                </a:solidFill>
                <a:effectLst>
                  <a:outerShdw blurRad="38100" dist="38100" dir="2700000" algn="tl">
                    <a:srgbClr val="000000">
                      <a:alpha val="43137"/>
                    </a:srgbClr>
                  </a:outerShdw>
                </a:effectLst>
              </a:defRPr>
            </a:lvl1pPr>
          </a:lstStyle>
          <a:p>
            <a:pPr lvl="0"/>
            <a:r>
              <a:rPr lang="en-US" dirty="0"/>
              <a:t>Click to add subtitle</a:t>
            </a:r>
          </a:p>
        </p:txBody>
      </p:sp>
      <p:sp>
        <p:nvSpPr>
          <p:cNvPr id="2" name="Date Placeholder 1">
            <a:extLst>
              <a:ext uri="{FF2B5EF4-FFF2-40B4-BE49-F238E27FC236}">
                <a16:creationId xmlns:a16="http://schemas.microsoft.com/office/drawing/2014/main" id="{118B9F00-8450-475B-B155-993BAF212AF6}"/>
              </a:ext>
            </a:extLst>
          </p:cNvPr>
          <p:cNvSpPr>
            <a:spLocks noGrp="1"/>
          </p:cNvSpPr>
          <p:nvPr>
            <p:ph type="dt" sz="half" idx="10"/>
          </p:nvPr>
        </p:nvSpPr>
        <p:spPr/>
        <p:txBody>
          <a:bodyPr/>
          <a:lstStyle/>
          <a:p>
            <a:r>
              <a:rPr lang="en-US"/>
              <a:t>3/1/20XX</a:t>
            </a:r>
          </a:p>
        </p:txBody>
      </p:sp>
      <p:sp>
        <p:nvSpPr>
          <p:cNvPr id="3" name="Footer Placeholder 2">
            <a:extLst>
              <a:ext uri="{FF2B5EF4-FFF2-40B4-BE49-F238E27FC236}">
                <a16:creationId xmlns:a16="http://schemas.microsoft.com/office/drawing/2014/main" id="{5C0FDDA3-8E6F-42F7-BFBE-7FA9C647CA4E}"/>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3582905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DD4C-BFBC-4087-B94C-4DD0690E838E}"/>
              </a:ext>
            </a:extLst>
          </p:cNvPr>
          <p:cNvSpPr>
            <a:spLocks noGrp="1"/>
          </p:cNvSpPr>
          <p:nvPr>
            <p:ph type="title"/>
          </p:nvPr>
        </p:nvSpPr>
        <p:spPr/>
        <p:txBody>
          <a:bodyPr/>
          <a:lstStyle/>
          <a:p>
            <a:r>
              <a:rPr lang="en-US"/>
              <a:t>Click to edit Master title style</a:t>
            </a:r>
            <a:endParaRPr lang="en-US" dirty="0"/>
          </a:p>
        </p:txBody>
      </p:sp>
      <p:sp>
        <p:nvSpPr>
          <p:cNvPr id="15" name="Picture Placeholder 14">
            <a:extLst>
              <a:ext uri="{FF2B5EF4-FFF2-40B4-BE49-F238E27FC236}">
                <a16:creationId xmlns:a16="http://schemas.microsoft.com/office/drawing/2014/main" id="{1B84B862-7F1F-4B98-B437-936D8A73A91A}"/>
              </a:ext>
            </a:extLst>
          </p:cNvPr>
          <p:cNvSpPr>
            <a:spLocks noGrp="1"/>
          </p:cNvSpPr>
          <p:nvPr>
            <p:ph type="pic" sz="quarter" idx="13"/>
          </p:nvPr>
        </p:nvSpPr>
        <p:spPr>
          <a:xfrm>
            <a:off x="740664" y="2240280"/>
            <a:ext cx="2286000" cy="2322576"/>
          </a:xfrm>
          <a:solidFill>
            <a:schemeClr val="accent6"/>
          </a:solidFill>
        </p:spPr>
        <p:txBody>
          <a:bodyPr/>
          <a:lstStyle/>
          <a:p>
            <a:r>
              <a:rPr lang="en-US"/>
              <a:t>Click icon to add picture</a:t>
            </a:r>
            <a:endParaRPr lang="en-US" dirty="0"/>
          </a:p>
        </p:txBody>
      </p:sp>
      <p:sp>
        <p:nvSpPr>
          <p:cNvPr id="16" name="Picture Placeholder 14">
            <a:extLst>
              <a:ext uri="{FF2B5EF4-FFF2-40B4-BE49-F238E27FC236}">
                <a16:creationId xmlns:a16="http://schemas.microsoft.com/office/drawing/2014/main" id="{C76B23B2-3605-4292-9F96-F34651B689A7}"/>
              </a:ext>
            </a:extLst>
          </p:cNvPr>
          <p:cNvSpPr>
            <a:spLocks noGrp="1"/>
          </p:cNvSpPr>
          <p:nvPr>
            <p:ph type="pic" sz="quarter" idx="14"/>
          </p:nvPr>
        </p:nvSpPr>
        <p:spPr>
          <a:xfrm>
            <a:off x="3538728" y="2240280"/>
            <a:ext cx="2286000" cy="2322576"/>
          </a:xfrm>
          <a:solidFill>
            <a:schemeClr val="accent6"/>
          </a:solidFill>
        </p:spPr>
        <p:txBody>
          <a:bodyPr/>
          <a:lstStyle/>
          <a:p>
            <a:r>
              <a:rPr lang="en-US"/>
              <a:t>Click icon to add picture</a:t>
            </a:r>
            <a:endParaRPr lang="en-US" dirty="0"/>
          </a:p>
        </p:txBody>
      </p:sp>
      <p:sp>
        <p:nvSpPr>
          <p:cNvPr id="17" name="Picture Placeholder 14">
            <a:extLst>
              <a:ext uri="{FF2B5EF4-FFF2-40B4-BE49-F238E27FC236}">
                <a16:creationId xmlns:a16="http://schemas.microsoft.com/office/drawing/2014/main" id="{AB1E9EC3-2FB6-4E1C-8211-306450FDEE7F}"/>
              </a:ext>
            </a:extLst>
          </p:cNvPr>
          <p:cNvSpPr>
            <a:spLocks noGrp="1"/>
          </p:cNvSpPr>
          <p:nvPr>
            <p:ph type="pic" sz="quarter" idx="15"/>
          </p:nvPr>
        </p:nvSpPr>
        <p:spPr>
          <a:xfrm>
            <a:off x="6345936" y="2267712"/>
            <a:ext cx="2286000" cy="2322576"/>
          </a:xfrm>
          <a:solidFill>
            <a:schemeClr val="accent6"/>
          </a:solidFill>
        </p:spPr>
        <p:txBody>
          <a:bodyPr/>
          <a:lstStyle/>
          <a:p>
            <a:r>
              <a:rPr lang="en-US"/>
              <a:t>Click icon to add picture</a:t>
            </a:r>
            <a:endParaRPr lang="en-US" dirty="0"/>
          </a:p>
        </p:txBody>
      </p:sp>
      <p:sp>
        <p:nvSpPr>
          <p:cNvPr id="18" name="Picture Placeholder 14">
            <a:extLst>
              <a:ext uri="{FF2B5EF4-FFF2-40B4-BE49-F238E27FC236}">
                <a16:creationId xmlns:a16="http://schemas.microsoft.com/office/drawing/2014/main" id="{F3628146-045F-4FBC-A365-3D1D4B3DA6E9}"/>
              </a:ext>
            </a:extLst>
          </p:cNvPr>
          <p:cNvSpPr>
            <a:spLocks noGrp="1"/>
          </p:cNvSpPr>
          <p:nvPr>
            <p:ph type="pic" sz="quarter" idx="16"/>
          </p:nvPr>
        </p:nvSpPr>
        <p:spPr>
          <a:xfrm>
            <a:off x="9153144" y="2267712"/>
            <a:ext cx="2286000" cy="2322576"/>
          </a:xfrm>
          <a:solidFill>
            <a:schemeClr val="accent6"/>
          </a:solidFill>
        </p:spPr>
        <p:txBody>
          <a:bodyPr/>
          <a:lstStyle/>
          <a:p>
            <a:r>
              <a:rPr lang="en-US"/>
              <a:t>Click icon to add picture</a:t>
            </a:r>
            <a:endParaRPr lang="en-US" dirty="0"/>
          </a:p>
        </p:txBody>
      </p:sp>
      <p:sp>
        <p:nvSpPr>
          <p:cNvPr id="20" name="Text Placeholder 19">
            <a:extLst>
              <a:ext uri="{FF2B5EF4-FFF2-40B4-BE49-F238E27FC236}">
                <a16:creationId xmlns:a16="http://schemas.microsoft.com/office/drawing/2014/main" id="{CB50972B-CA23-4B92-987F-EE48ECCFF590}"/>
              </a:ext>
            </a:extLst>
          </p:cNvPr>
          <p:cNvSpPr>
            <a:spLocks noGrp="1"/>
          </p:cNvSpPr>
          <p:nvPr>
            <p:ph type="body" sz="quarter" idx="17" hasCustomPrompt="1"/>
          </p:nvPr>
        </p:nvSpPr>
        <p:spPr>
          <a:xfrm>
            <a:off x="741363" y="4733925"/>
            <a:ext cx="2286000" cy="590550"/>
          </a:xfrm>
        </p:spPr>
        <p:txBody>
          <a:bodyPr>
            <a:normAutofit/>
          </a:bodyPr>
          <a:lstStyle>
            <a:lvl1pPr marL="0" indent="0" defTabSz="0">
              <a:spcBef>
                <a:spcPts val="0"/>
              </a:spcBef>
              <a:buNone/>
              <a:defRPr sz="2000">
                <a:latin typeface="+mj-lt"/>
              </a:defRPr>
            </a:lvl1pPr>
            <a:lvl2pPr marL="571500" indent="0">
              <a:buNone/>
              <a:defRPr/>
            </a:lvl2pPr>
            <a:lvl3pPr marL="1028700" indent="0">
              <a:buNone/>
              <a:defRPr/>
            </a:lvl3pPr>
            <a:lvl4pPr marL="1428750" indent="0">
              <a:buNone/>
              <a:defRPr/>
            </a:lvl4pPr>
            <a:lvl5pPr marL="1885950" indent="0">
              <a:buNone/>
              <a:defRPr/>
            </a:lvl5pPr>
          </a:lstStyle>
          <a:p>
            <a:pPr lvl="0"/>
            <a:r>
              <a:rPr lang="en-US" dirty="0"/>
              <a:t>Name</a:t>
            </a:r>
          </a:p>
        </p:txBody>
      </p:sp>
      <p:sp>
        <p:nvSpPr>
          <p:cNvPr id="23" name="Text Placeholder 19">
            <a:extLst>
              <a:ext uri="{FF2B5EF4-FFF2-40B4-BE49-F238E27FC236}">
                <a16:creationId xmlns:a16="http://schemas.microsoft.com/office/drawing/2014/main" id="{8DE19225-DA72-4A39-8CFD-695BFBB93E6D}"/>
              </a:ext>
            </a:extLst>
          </p:cNvPr>
          <p:cNvSpPr>
            <a:spLocks noGrp="1"/>
          </p:cNvSpPr>
          <p:nvPr>
            <p:ph type="body" sz="quarter" idx="18" hasCustomPrompt="1"/>
          </p:nvPr>
        </p:nvSpPr>
        <p:spPr>
          <a:xfrm>
            <a:off x="740664" y="5343144"/>
            <a:ext cx="2286000" cy="590550"/>
          </a:xfrm>
        </p:spPr>
        <p:txBody>
          <a:bodyPr>
            <a:normAutofit/>
          </a:bodyPr>
          <a:lstStyle>
            <a:lvl1pPr marL="0" indent="0" defTabSz="0">
              <a:spcBef>
                <a:spcPts val="0"/>
              </a:spcBef>
              <a:buNone/>
              <a:defRPr sz="1600"/>
            </a:lvl1pPr>
            <a:lvl2pPr marL="571500" indent="0">
              <a:buNone/>
              <a:defRPr/>
            </a:lvl2pPr>
            <a:lvl3pPr marL="1028700" indent="0">
              <a:buNone/>
              <a:defRPr/>
            </a:lvl3pPr>
            <a:lvl4pPr marL="1428750" indent="0">
              <a:buNone/>
              <a:defRPr/>
            </a:lvl4pPr>
            <a:lvl5pPr marL="1885950" indent="0">
              <a:buNone/>
              <a:defRPr/>
            </a:lvl5pPr>
          </a:lstStyle>
          <a:p>
            <a:pPr lvl="0"/>
            <a:r>
              <a:rPr lang="en-US" dirty="0"/>
              <a:t>Title</a:t>
            </a:r>
          </a:p>
        </p:txBody>
      </p:sp>
      <p:sp>
        <p:nvSpPr>
          <p:cNvPr id="24" name="Text Placeholder 19">
            <a:extLst>
              <a:ext uri="{FF2B5EF4-FFF2-40B4-BE49-F238E27FC236}">
                <a16:creationId xmlns:a16="http://schemas.microsoft.com/office/drawing/2014/main" id="{E66A7C97-DBB6-4333-B12F-E26C38E6975C}"/>
              </a:ext>
            </a:extLst>
          </p:cNvPr>
          <p:cNvSpPr>
            <a:spLocks noGrp="1"/>
          </p:cNvSpPr>
          <p:nvPr>
            <p:ph type="body" sz="quarter" idx="19" hasCustomPrompt="1"/>
          </p:nvPr>
        </p:nvSpPr>
        <p:spPr>
          <a:xfrm>
            <a:off x="3538728" y="4733925"/>
            <a:ext cx="2286000" cy="590550"/>
          </a:xfrm>
        </p:spPr>
        <p:txBody>
          <a:bodyPr>
            <a:normAutofit/>
          </a:bodyPr>
          <a:lstStyle>
            <a:lvl1pPr marL="0" indent="0" defTabSz="0">
              <a:spcBef>
                <a:spcPts val="0"/>
              </a:spcBef>
              <a:buNone/>
              <a:defRPr sz="2000">
                <a:latin typeface="+mj-lt"/>
              </a:defRPr>
            </a:lvl1pPr>
            <a:lvl2pPr marL="571500" indent="0">
              <a:buNone/>
              <a:defRPr/>
            </a:lvl2pPr>
            <a:lvl3pPr marL="1028700" indent="0">
              <a:buNone/>
              <a:defRPr/>
            </a:lvl3pPr>
            <a:lvl4pPr marL="1428750" indent="0">
              <a:buNone/>
              <a:defRPr/>
            </a:lvl4pPr>
            <a:lvl5pPr marL="1885950" indent="0">
              <a:buNone/>
              <a:defRPr/>
            </a:lvl5pPr>
          </a:lstStyle>
          <a:p>
            <a:pPr lvl="0"/>
            <a:r>
              <a:rPr lang="en-US" dirty="0"/>
              <a:t>Name</a:t>
            </a:r>
          </a:p>
        </p:txBody>
      </p:sp>
      <p:sp>
        <p:nvSpPr>
          <p:cNvPr id="25" name="Text Placeholder 19">
            <a:extLst>
              <a:ext uri="{FF2B5EF4-FFF2-40B4-BE49-F238E27FC236}">
                <a16:creationId xmlns:a16="http://schemas.microsoft.com/office/drawing/2014/main" id="{041FA0B5-660E-478A-AF8A-196DBD6AE43A}"/>
              </a:ext>
            </a:extLst>
          </p:cNvPr>
          <p:cNvSpPr>
            <a:spLocks noGrp="1"/>
          </p:cNvSpPr>
          <p:nvPr>
            <p:ph type="body" sz="quarter" idx="20" hasCustomPrompt="1"/>
          </p:nvPr>
        </p:nvSpPr>
        <p:spPr>
          <a:xfrm>
            <a:off x="3538029" y="5343144"/>
            <a:ext cx="2286000" cy="590550"/>
          </a:xfrm>
        </p:spPr>
        <p:txBody>
          <a:bodyPr>
            <a:normAutofit/>
          </a:bodyPr>
          <a:lstStyle>
            <a:lvl1pPr marL="0" indent="0" defTabSz="0">
              <a:spcBef>
                <a:spcPts val="0"/>
              </a:spcBef>
              <a:buNone/>
              <a:defRPr sz="1600"/>
            </a:lvl1pPr>
            <a:lvl2pPr marL="571500" indent="0">
              <a:buNone/>
              <a:defRPr/>
            </a:lvl2pPr>
            <a:lvl3pPr marL="1028700" indent="0">
              <a:buNone/>
              <a:defRPr/>
            </a:lvl3pPr>
            <a:lvl4pPr marL="1428750" indent="0">
              <a:buNone/>
              <a:defRPr/>
            </a:lvl4pPr>
            <a:lvl5pPr marL="1885950" indent="0">
              <a:buNone/>
              <a:defRPr/>
            </a:lvl5pPr>
          </a:lstStyle>
          <a:p>
            <a:pPr lvl="0"/>
            <a:r>
              <a:rPr lang="en-US" dirty="0"/>
              <a:t>Title</a:t>
            </a:r>
          </a:p>
        </p:txBody>
      </p:sp>
      <p:sp>
        <p:nvSpPr>
          <p:cNvPr id="26" name="Text Placeholder 19">
            <a:extLst>
              <a:ext uri="{FF2B5EF4-FFF2-40B4-BE49-F238E27FC236}">
                <a16:creationId xmlns:a16="http://schemas.microsoft.com/office/drawing/2014/main" id="{77C92085-3D01-44E4-BA12-E39F1EA0ACE5}"/>
              </a:ext>
            </a:extLst>
          </p:cNvPr>
          <p:cNvSpPr>
            <a:spLocks noGrp="1"/>
          </p:cNvSpPr>
          <p:nvPr>
            <p:ph type="body" sz="quarter" idx="21" hasCustomPrompt="1"/>
          </p:nvPr>
        </p:nvSpPr>
        <p:spPr>
          <a:xfrm>
            <a:off x="6367973" y="4733544"/>
            <a:ext cx="2286000" cy="590550"/>
          </a:xfrm>
        </p:spPr>
        <p:txBody>
          <a:bodyPr>
            <a:normAutofit/>
          </a:bodyPr>
          <a:lstStyle>
            <a:lvl1pPr marL="0" indent="0" defTabSz="0">
              <a:spcBef>
                <a:spcPts val="0"/>
              </a:spcBef>
              <a:buNone/>
              <a:defRPr sz="2000">
                <a:latin typeface="+mj-lt"/>
              </a:defRPr>
            </a:lvl1pPr>
            <a:lvl2pPr marL="571500" indent="0">
              <a:buNone/>
              <a:defRPr/>
            </a:lvl2pPr>
            <a:lvl3pPr marL="1028700" indent="0">
              <a:buNone/>
              <a:defRPr/>
            </a:lvl3pPr>
            <a:lvl4pPr marL="1428750" indent="0">
              <a:buNone/>
              <a:defRPr/>
            </a:lvl4pPr>
            <a:lvl5pPr marL="1885950" indent="0">
              <a:buNone/>
              <a:defRPr/>
            </a:lvl5pPr>
          </a:lstStyle>
          <a:p>
            <a:pPr lvl="0"/>
            <a:r>
              <a:rPr lang="en-US" dirty="0"/>
              <a:t>Name</a:t>
            </a:r>
          </a:p>
        </p:txBody>
      </p:sp>
      <p:sp>
        <p:nvSpPr>
          <p:cNvPr id="27" name="Text Placeholder 19">
            <a:extLst>
              <a:ext uri="{FF2B5EF4-FFF2-40B4-BE49-F238E27FC236}">
                <a16:creationId xmlns:a16="http://schemas.microsoft.com/office/drawing/2014/main" id="{35DA97BC-7224-440A-A227-8F4A1018043A}"/>
              </a:ext>
            </a:extLst>
          </p:cNvPr>
          <p:cNvSpPr>
            <a:spLocks noGrp="1"/>
          </p:cNvSpPr>
          <p:nvPr>
            <p:ph type="body" sz="quarter" idx="22" hasCustomPrompt="1"/>
          </p:nvPr>
        </p:nvSpPr>
        <p:spPr>
          <a:xfrm>
            <a:off x="6367274" y="5342763"/>
            <a:ext cx="2286000" cy="590550"/>
          </a:xfrm>
        </p:spPr>
        <p:txBody>
          <a:bodyPr>
            <a:normAutofit/>
          </a:bodyPr>
          <a:lstStyle>
            <a:lvl1pPr marL="0" indent="0" defTabSz="0">
              <a:spcBef>
                <a:spcPts val="0"/>
              </a:spcBef>
              <a:buNone/>
              <a:defRPr sz="1600"/>
            </a:lvl1pPr>
            <a:lvl2pPr marL="571500" indent="0">
              <a:buNone/>
              <a:defRPr/>
            </a:lvl2pPr>
            <a:lvl3pPr marL="1028700" indent="0">
              <a:buNone/>
              <a:defRPr/>
            </a:lvl3pPr>
            <a:lvl4pPr marL="1428750" indent="0">
              <a:buNone/>
              <a:defRPr/>
            </a:lvl4pPr>
            <a:lvl5pPr marL="1885950" indent="0">
              <a:buNone/>
              <a:defRPr/>
            </a:lvl5pPr>
          </a:lstStyle>
          <a:p>
            <a:pPr lvl="0"/>
            <a:r>
              <a:rPr lang="en-US" dirty="0"/>
              <a:t>Title</a:t>
            </a:r>
          </a:p>
        </p:txBody>
      </p:sp>
      <p:sp>
        <p:nvSpPr>
          <p:cNvPr id="28" name="Text Placeholder 19">
            <a:extLst>
              <a:ext uri="{FF2B5EF4-FFF2-40B4-BE49-F238E27FC236}">
                <a16:creationId xmlns:a16="http://schemas.microsoft.com/office/drawing/2014/main" id="{C236524B-4724-42FA-A2B2-33566478FD42}"/>
              </a:ext>
            </a:extLst>
          </p:cNvPr>
          <p:cNvSpPr>
            <a:spLocks noGrp="1"/>
          </p:cNvSpPr>
          <p:nvPr>
            <p:ph type="body" sz="quarter" idx="23" hasCustomPrompt="1"/>
          </p:nvPr>
        </p:nvSpPr>
        <p:spPr>
          <a:xfrm>
            <a:off x="9164639" y="4737100"/>
            <a:ext cx="2286000" cy="590550"/>
          </a:xfrm>
        </p:spPr>
        <p:txBody>
          <a:bodyPr>
            <a:normAutofit/>
          </a:bodyPr>
          <a:lstStyle>
            <a:lvl1pPr marL="0" indent="0" defTabSz="0">
              <a:spcBef>
                <a:spcPts val="0"/>
              </a:spcBef>
              <a:buNone/>
              <a:defRPr sz="2000">
                <a:latin typeface="+mj-lt"/>
              </a:defRPr>
            </a:lvl1pPr>
            <a:lvl2pPr marL="571500" indent="0">
              <a:buNone/>
              <a:defRPr/>
            </a:lvl2pPr>
            <a:lvl3pPr marL="1028700" indent="0">
              <a:buNone/>
              <a:defRPr/>
            </a:lvl3pPr>
            <a:lvl4pPr marL="1428750" indent="0">
              <a:buNone/>
              <a:defRPr/>
            </a:lvl4pPr>
            <a:lvl5pPr marL="1885950" indent="0">
              <a:buNone/>
              <a:defRPr/>
            </a:lvl5pPr>
          </a:lstStyle>
          <a:p>
            <a:pPr lvl="0"/>
            <a:r>
              <a:rPr lang="en-US" dirty="0"/>
              <a:t>Name</a:t>
            </a:r>
          </a:p>
        </p:txBody>
      </p:sp>
      <p:sp>
        <p:nvSpPr>
          <p:cNvPr id="29" name="Text Placeholder 19">
            <a:extLst>
              <a:ext uri="{FF2B5EF4-FFF2-40B4-BE49-F238E27FC236}">
                <a16:creationId xmlns:a16="http://schemas.microsoft.com/office/drawing/2014/main" id="{5F7DE4ED-8F4D-465C-86B4-2372AE291F56}"/>
              </a:ext>
            </a:extLst>
          </p:cNvPr>
          <p:cNvSpPr>
            <a:spLocks noGrp="1"/>
          </p:cNvSpPr>
          <p:nvPr>
            <p:ph type="body" sz="quarter" idx="24" hasCustomPrompt="1"/>
          </p:nvPr>
        </p:nvSpPr>
        <p:spPr>
          <a:xfrm>
            <a:off x="9163940" y="5346319"/>
            <a:ext cx="2286000" cy="590550"/>
          </a:xfrm>
        </p:spPr>
        <p:txBody>
          <a:bodyPr>
            <a:normAutofit/>
          </a:bodyPr>
          <a:lstStyle>
            <a:lvl1pPr marL="0" indent="0" defTabSz="0">
              <a:spcBef>
                <a:spcPts val="0"/>
              </a:spcBef>
              <a:buNone/>
              <a:defRPr sz="1600"/>
            </a:lvl1pPr>
            <a:lvl2pPr marL="571500" indent="0">
              <a:buNone/>
              <a:defRPr/>
            </a:lvl2pPr>
            <a:lvl3pPr marL="1028700" indent="0">
              <a:buNone/>
              <a:defRPr/>
            </a:lvl3pPr>
            <a:lvl4pPr marL="1428750" indent="0">
              <a:buNone/>
              <a:defRPr/>
            </a:lvl4pPr>
            <a:lvl5pPr marL="1885950" indent="0">
              <a:buNone/>
              <a:defRPr/>
            </a:lvl5pPr>
          </a:lstStyle>
          <a:p>
            <a:pPr lvl="0"/>
            <a:r>
              <a:rPr lang="en-US" dirty="0"/>
              <a:t>Title</a:t>
            </a:r>
          </a:p>
        </p:txBody>
      </p:sp>
      <p:sp>
        <p:nvSpPr>
          <p:cNvPr id="3" name="Date Placeholder 2">
            <a:extLst>
              <a:ext uri="{FF2B5EF4-FFF2-40B4-BE49-F238E27FC236}">
                <a16:creationId xmlns:a16="http://schemas.microsoft.com/office/drawing/2014/main" id="{BEB9D434-8228-4C7F-B520-14121EBC903B}"/>
              </a:ext>
            </a:extLst>
          </p:cNvPr>
          <p:cNvSpPr>
            <a:spLocks noGrp="1"/>
          </p:cNvSpPr>
          <p:nvPr>
            <p:ph type="dt" sz="half" idx="10"/>
          </p:nvPr>
        </p:nvSpPr>
        <p:spPr/>
        <p:txBody>
          <a:bodyPr/>
          <a:lstStyle/>
          <a:p>
            <a:r>
              <a:rPr lang="en-US"/>
              <a:t>3/1/20XX</a:t>
            </a:r>
          </a:p>
        </p:txBody>
      </p:sp>
      <p:sp>
        <p:nvSpPr>
          <p:cNvPr id="4" name="Footer Placeholder 3">
            <a:extLst>
              <a:ext uri="{FF2B5EF4-FFF2-40B4-BE49-F238E27FC236}">
                <a16:creationId xmlns:a16="http://schemas.microsoft.com/office/drawing/2014/main" id="{997B89BD-A70A-48D2-A3D9-DB2C0DB123B4}"/>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B4ACF4EF-5A2A-4A47-81DF-80CB513060F6}"/>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3380455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2 column (comparison slide)">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EEFF5CA-4662-4430-80C7-99CD7D66C9CF}"/>
              </a:ext>
            </a:extLst>
          </p:cNvPr>
          <p:cNvSpPr>
            <a:spLocks noGrp="1"/>
          </p:cNvSpPr>
          <p:nvPr>
            <p:ph sz="half" idx="2"/>
          </p:nvPr>
        </p:nvSpPr>
        <p:spPr>
          <a:xfrm>
            <a:off x="839788" y="2560320"/>
            <a:ext cx="5157787" cy="3446463"/>
          </a:xfrm>
          <a:solidFill>
            <a:schemeClr val="bg1"/>
          </a:solidFill>
        </p:spPr>
        <p:txBody>
          <a:bodyPr>
            <a:normAutofit/>
          </a:bodyPr>
          <a:lstStyle>
            <a:lvl1pPr>
              <a:buClr>
                <a:schemeClr val="tx2">
                  <a:lumMod val="50000"/>
                  <a:lumOff val="50000"/>
                </a:schemeClr>
              </a:buClr>
              <a:defRPr sz="1800"/>
            </a:lvl1pPr>
            <a:lvl2pPr>
              <a:buClr>
                <a:schemeClr val="tx2">
                  <a:lumMod val="50000"/>
                  <a:lumOff val="50000"/>
                </a:schemeClr>
              </a:buClr>
              <a:defRPr sz="1800"/>
            </a:lvl2pPr>
            <a:lvl3pPr>
              <a:buClr>
                <a:schemeClr val="tx2">
                  <a:lumMod val="50000"/>
                  <a:lumOff val="50000"/>
                </a:schemeClr>
              </a:buClr>
              <a:defRPr sz="1800"/>
            </a:lvl3pPr>
            <a:lvl4pPr>
              <a:buClr>
                <a:schemeClr val="tx2">
                  <a:lumMod val="50000"/>
                  <a:lumOff val="50000"/>
                </a:schemeClr>
              </a:buClr>
              <a:defRPr sz="1800"/>
            </a:lvl4pPr>
            <a:lvl5pPr>
              <a:buClr>
                <a:schemeClr val="tx2">
                  <a:lumMod val="50000"/>
                  <a:lumOff val="50000"/>
                </a:schemeClr>
              </a:buCl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a:extLst>
              <a:ext uri="{FF2B5EF4-FFF2-40B4-BE49-F238E27FC236}">
                <a16:creationId xmlns:a16="http://schemas.microsoft.com/office/drawing/2014/main" id="{4DF7633C-C24D-4947-979C-132B3AC405A8}"/>
              </a:ext>
            </a:extLst>
          </p:cNvPr>
          <p:cNvSpPr>
            <a:spLocks noGrp="1"/>
          </p:cNvSpPr>
          <p:nvPr>
            <p:ph sz="quarter" idx="4"/>
          </p:nvPr>
        </p:nvSpPr>
        <p:spPr>
          <a:xfrm>
            <a:off x="6172200" y="2560320"/>
            <a:ext cx="5183188" cy="3446463"/>
          </a:xfrm>
        </p:spPr>
        <p:txBody>
          <a:bodyPr>
            <a:normAutofit/>
          </a:bodyPr>
          <a:lstStyle>
            <a:lvl1pPr>
              <a:buClr>
                <a:schemeClr val="tx2">
                  <a:lumMod val="50000"/>
                  <a:lumOff val="50000"/>
                </a:schemeClr>
              </a:buClr>
              <a:defRPr sz="1800"/>
            </a:lvl1pPr>
            <a:lvl2pPr>
              <a:buClr>
                <a:schemeClr val="tx2">
                  <a:lumMod val="50000"/>
                  <a:lumOff val="50000"/>
                </a:schemeClr>
              </a:buClr>
              <a:defRPr sz="1800"/>
            </a:lvl2pPr>
            <a:lvl3pPr>
              <a:buClr>
                <a:schemeClr val="tx2">
                  <a:lumMod val="50000"/>
                  <a:lumOff val="50000"/>
                </a:schemeClr>
              </a:buClr>
              <a:defRPr sz="1800"/>
            </a:lvl3pPr>
            <a:lvl4pPr>
              <a:buClr>
                <a:schemeClr val="tx2">
                  <a:lumMod val="50000"/>
                  <a:lumOff val="50000"/>
                </a:schemeClr>
              </a:buClr>
              <a:defRPr sz="1800"/>
            </a:lvl4pPr>
            <a:lvl5pPr>
              <a:buClr>
                <a:schemeClr val="tx2">
                  <a:lumMod val="50000"/>
                  <a:lumOff val="50000"/>
                </a:schemeClr>
              </a:buCl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CE8A46E1-3934-4807-900F-CA7A4D8D66B3}"/>
              </a:ext>
            </a:extLst>
          </p:cNvPr>
          <p:cNvSpPr>
            <a:spLocks noGrp="1"/>
          </p:cNvSpPr>
          <p:nvPr>
            <p:ph type="dt" sz="half" idx="10"/>
          </p:nvPr>
        </p:nvSpPr>
        <p:spPr/>
        <p:txBody>
          <a:bodyPr/>
          <a:lstStyle/>
          <a:p>
            <a:r>
              <a:rPr lang="en-US"/>
              <a:t>3/1/20XX</a:t>
            </a:r>
          </a:p>
        </p:txBody>
      </p:sp>
      <p:sp>
        <p:nvSpPr>
          <p:cNvPr id="8" name="Footer Placeholder 7">
            <a:extLst>
              <a:ext uri="{FF2B5EF4-FFF2-40B4-BE49-F238E27FC236}">
                <a16:creationId xmlns:a16="http://schemas.microsoft.com/office/drawing/2014/main" id="{4BC9C6EA-1549-4601-8226-E5C43469CAFE}"/>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F3658246-003D-4024-9F4B-BA3BD3FBFFBC}"/>
              </a:ext>
            </a:extLst>
          </p:cNvPr>
          <p:cNvSpPr>
            <a:spLocks noGrp="1"/>
          </p:cNvSpPr>
          <p:nvPr>
            <p:ph type="sldNum" sz="quarter" idx="12"/>
          </p:nvPr>
        </p:nvSpPr>
        <p:spPr/>
        <p:txBody>
          <a:bodyPr/>
          <a:lstStyle/>
          <a:p>
            <a:fld id="{28844951-7827-47D4-8276-7DDE1FA7D85A}" type="slidenum">
              <a:rPr lang="en-US" smtClean="0"/>
              <a:t>‹#›</a:t>
            </a:fld>
            <a:endParaRPr lang="en-US"/>
          </a:p>
        </p:txBody>
      </p:sp>
      <p:sp>
        <p:nvSpPr>
          <p:cNvPr id="10" name="Title 9">
            <a:extLst>
              <a:ext uri="{FF2B5EF4-FFF2-40B4-BE49-F238E27FC236}">
                <a16:creationId xmlns:a16="http://schemas.microsoft.com/office/drawing/2014/main" id="{351C83D0-CBAB-4E41-89AB-89FF36D38A0A}"/>
              </a:ext>
            </a:extLst>
          </p:cNvPr>
          <p:cNvSpPr>
            <a:spLocks noGrp="1"/>
          </p:cNvSpPr>
          <p:nvPr>
            <p:ph type="title"/>
          </p:nvPr>
        </p:nvSpPr>
        <p:spPr/>
        <p:txBody>
          <a:bodyPr/>
          <a:lstStyle/>
          <a:p>
            <a:r>
              <a:rPr lang="en-US"/>
              <a:t>Click to edit Master title style</a:t>
            </a:r>
          </a:p>
        </p:txBody>
      </p:sp>
      <p:sp>
        <p:nvSpPr>
          <p:cNvPr id="11" name="Text Placeholder 2">
            <a:extLst>
              <a:ext uri="{FF2B5EF4-FFF2-40B4-BE49-F238E27FC236}">
                <a16:creationId xmlns:a16="http://schemas.microsoft.com/office/drawing/2014/main" id="{9C302BB0-D231-4195-8083-264C01DF99B8}"/>
              </a:ext>
            </a:extLst>
          </p:cNvPr>
          <p:cNvSpPr>
            <a:spLocks noGrp="1"/>
          </p:cNvSpPr>
          <p:nvPr>
            <p:ph type="body" idx="1"/>
          </p:nvPr>
        </p:nvSpPr>
        <p:spPr>
          <a:xfrm>
            <a:off x="839787" y="2011680"/>
            <a:ext cx="5157787" cy="530352"/>
          </a:xfrm>
        </p:spPr>
        <p:txBody>
          <a:bodyPr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4">
            <a:extLst>
              <a:ext uri="{FF2B5EF4-FFF2-40B4-BE49-F238E27FC236}">
                <a16:creationId xmlns:a16="http://schemas.microsoft.com/office/drawing/2014/main" id="{5B2A70FA-99E0-466C-AC57-33C48353BBDB}"/>
              </a:ext>
            </a:extLst>
          </p:cNvPr>
          <p:cNvSpPr>
            <a:spLocks noGrp="1"/>
          </p:cNvSpPr>
          <p:nvPr>
            <p:ph type="body" sz="quarter" idx="13"/>
          </p:nvPr>
        </p:nvSpPr>
        <p:spPr>
          <a:xfrm>
            <a:off x="6169027" y="2011680"/>
            <a:ext cx="5183187" cy="530352"/>
          </a:xfrm>
        </p:spPr>
        <p:txBody>
          <a:bodyPr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9457478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C85CC-8D2B-4219-A2A4-1625A02DFECD}"/>
              </a:ext>
            </a:extLst>
          </p:cNvPr>
          <p:cNvSpPr>
            <a:spLocks noGrp="1"/>
          </p:cNvSpPr>
          <p:nvPr>
            <p:ph type="title"/>
          </p:nvPr>
        </p:nvSpPr>
        <p:spPr>
          <a:xfrm>
            <a:off x="839788" y="685800"/>
            <a:ext cx="10515600" cy="1325880"/>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D6143C8-1CF7-440E-99A3-0527314598C6}"/>
              </a:ext>
            </a:extLst>
          </p:cNvPr>
          <p:cNvSpPr>
            <a:spLocks noGrp="1"/>
          </p:cNvSpPr>
          <p:nvPr>
            <p:ph type="body" idx="1"/>
          </p:nvPr>
        </p:nvSpPr>
        <p:spPr>
          <a:xfrm>
            <a:off x="839788" y="2011680"/>
            <a:ext cx="3383280" cy="530352"/>
          </a:xfrm>
        </p:spPr>
        <p:txBody>
          <a:bodyPr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EFF5CA-4662-4430-80C7-99CD7D66C9CF}"/>
              </a:ext>
            </a:extLst>
          </p:cNvPr>
          <p:cNvSpPr>
            <a:spLocks noGrp="1"/>
          </p:cNvSpPr>
          <p:nvPr>
            <p:ph sz="half" idx="2"/>
          </p:nvPr>
        </p:nvSpPr>
        <p:spPr>
          <a:xfrm>
            <a:off x="839788" y="2560320"/>
            <a:ext cx="3383280" cy="3446463"/>
          </a:xfrm>
        </p:spPr>
        <p:txBody>
          <a:bodyPr>
            <a:normAutofit/>
          </a:bodyPr>
          <a:lstStyle>
            <a:lvl1pPr>
              <a:buClr>
                <a:schemeClr val="tx2">
                  <a:lumMod val="50000"/>
                  <a:lumOff val="50000"/>
                </a:schemeClr>
              </a:buClr>
              <a:defRPr sz="1400"/>
            </a:lvl1pPr>
            <a:lvl2pPr>
              <a:buClr>
                <a:schemeClr val="tx2">
                  <a:lumMod val="50000"/>
                  <a:lumOff val="50000"/>
                </a:schemeClr>
              </a:buClr>
              <a:defRPr sz="1400"/>
            </a:lvl2pPr>
            <a:lvl3pPr>
              <a:buClr>
                <a:schemeClr val="tx2">
                  <a:lumMod val="50000"/>
                  <a:lumOff val="50000"/>
                </a:schemeClr>
              </a:buClr>
              <a:defRPr sz="1400"/>
            </a:lvl3pPr>
            <a:lvl4pPr>
              <a:buClr>
                <a:schemeClr val="tx2">
                  <a:lumMod val="50000"/>
                  <a:lumOff val="50000"/>
                </a:schemeClr>
              </a:buClr>
              <a:defRPr sz="1400"/>
            </a:lvl4pPr>
            <a:lvl5pPr>
              <a:buClr>
                <a:schemeClr val="tx2">
                  <a:lumMod val="50000"/>
                  <a:lumOff val="50000"/>
                </a:schemeClr>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76CB5B7-DC23-41CE-872B-E25BD64F84A5}"/>
              </a:ext>
            </a:extLst>
          </p:cNvPr>
          <p:cNvSpPr>
            <a:spLocks noGrp="1"/>
          </p:cNvSpPr>
          <p:nvPr>
            <p:ph type="body" sz="quarter" idx="3"/>
          </p:nvPr>
        </p:nvSpPr>
        <p:spPr>
          <a:xfrm>
            <a:off x="4404360" y="2011680"/>
            <a:ext cx="3383280" cy="530352"/>
          </a:xfrm>
        </p:spPr>
        <p:txBody>
          <a:bodyPr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F7633C-C24D-4947-979C-132B3AC405A8}"/>
              </a:ext>
            </a:extLst>
          </p:cNvPr>
          <p:cNvSpPr>
            <a:spLocks noGrp="1"/>
          </p:cNvSpPr>
          <p:nvPr>
            <p:ph sz="quarter" idx="4"/>
          </p:nvPr>
        </p:nvSpPr>
        <p:spPr>
          <a:xfrm>
            <a:off x="4404360" y="2560320"/>
            <a:ext cx="3383280" cy="3446463"/>
          </a:xfrm>
        </p:spPr>
        <p:txBody>
          <a:bodyPr>
            <a:normAutofit/>
          </a:bodyPr>
          <a:lstStyle>
            <a:lvl1pPr>
              <a:buClr>
                <a:schemeClr val="tx2">
                  <a:lumMod val="50000"/>
                  <a:lumOff val="50000"/>
                </a:schemeClr>
              </a:buClr>
              <a:defRPr sz="1400"/>
            </a:lvl1pPr>
            <a:lvl2pPr>
              <a:buClr>
                <a:schemeClr val="tx2">
                  <a:lumMod val="50000"/>
                  <a:lumOff val="50000"/>
                </a:schemeClr>
              </a:buClr>
              <a:defRPr sz="1400"/>
            </a:lvl2pPr>
            <a:lvl3pPr>
              <a:buClr>
                <a:schemeClr val="tx2">
                  <a:lumMod val="50000"/>
                  <a:lumOff val="50000"/>
                </a:schemeClr>
              </a:buClr>
              <a:defRPr sz="1400"/>
            </a:lvl3pPr>
            <a:lvl4pPr>
              <a:buClr>
                <a:schemeClr val="tx2">
                  <a:lumMod val="50000"/>
                  <a:lumOff val="50000"/>
                </a:schemeClr>
              </a:buClr>
              <a:defRPr sz="1400"/>
            </a:lvl4pPr>
            <a:lvl5pPr>
              <a:buClr>
                <a:schemeClr val="tx2">
                  <a:lumMod val="50000"/>
                  <a:lumOff val="50000"/>
                </a:schemeClr>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4">
            <a:extLst>
              <a:ext uri="{FF2B5EF4-FFF2-40B4-BE49-F238E27FC236}">
                <a16:creationId xmlns:a16="http://schemas.microsoft.com/office/drawing/2014/main" id="{422881CE-A366-4A3A-AE00-9B14BEFE4A95}"/>
              </a:ext>
            </a:extLst>
          </p:cNvPr>
          <p:cNvSpPr>
            <a:spLocks noGrp="1"/>
          </p:cNvSpPr>
          <p:nvPr>
            <p:ph type="body" sz="quarter" idx="13"/>
          </p:nvPr>
        </p:nvSpPr>
        <p:spPr>
          <a:xfrm>
            <a:off x="7968934" y="2011680"/>
            <a:ext cx="3383280" cy="530352"/>
          </a:xfrm>
        </p:spPr>
        <p:txBody>
          <a:bodyPr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5">
            <a:extLst>
              <a:ext uri="{FF2B5EF4-FFF2-40B4-BE49-F238E27FC236}">
                <a16:creationId xmlns:a16="http://schemas.microsoft.com/office/drawing/2014/main" id="{3CF16E98-73C9-47B5-B88B-9120BEB9F09B}"/>
              </a:ext>
            </a:extLst>
          </p:cNvPr>
          <p:cNvSpPr>
            <a:spLocks noGrp="1"/>
          </p:cNvSpPr>
          <p:nvPr>
            <p:ph sz="quarter" idx="14"/>
          </p:nvPr>
        </p:nvSpPr>
        <p:spPr>
          <a:xfrm>
            <a:off x="7968934" y="2560320"/>
            <a:ext cx="3383280" cy="3446463"/>
          </a:xfrm>
        </p:spPr>
        <p:txBody>
          <a:bodyPr>
            <a:normAutofit/>
          </a:bodyPr>
          <a:lstStyle>
            <a:lvl1pPr>
              <a:buClr>
                <a:schemeClr val="tx2">
                  <a:lumMod val="50000"/>
                  <a:lumOff val="50000"/>
                </a:schemeClr>
              </a:buClr>
              <a:defRPr sz="1400"/>
            </a:lvl1pPr>
            <a:lvl2pPr>
              <a:buClr>
                <a:schemeClr val="tx2">
                  <a:lumMod val="50000"/>
                  <a:lumOff val="50000"/>
                </a:schemeClr>
              </a:buClr>
              <a:defRPr sz="1400"/>
            </a:lvl2pPr>
            <a:lvl3pPr>
              <a:buClr>
                <a:schemeClr val="tx2">
                  <a:lumMod val="50000"/>
                  <a:lumOff val="50000"/>
                </a:schemeClr>
              </a:buClr>
              <a:defRPr sz="1400"/>
            </a:lvl3pPr>
            <a:lvl4pPr>
              <a:buClr>
                <a:schemeClr val="tx2">
                  <a:lumMod val="50000"/>
                  <a:lumOff val="50000"/>
                </a:schemeClr>
              </a:buClr>
              <a:defRPr sz="1400"/>
            </a:lvl4pPr>
            <a:lvl5pPr>
              <a:buClr>
                <a:schemeClr val="tx2">
                  <a:lumMod val="50000"/>
                  <a:lumOff val="50000"/>
                </a:schemeClr>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CE8A46E1-3934-4807-900F-CA7A4D8D66B3}"/>
              </a:ext>
            </a:extLst>
          </p:cNvPr>
          <p:cNvSpPr>
            <a:spLocks noGrp="1"/>
          </p:cNvSpPr>
          <p:nvPr>
            <p:ph type="dt" sz="half" idx="10"/>
          </p:nvPr>
        </p:nvSpPr>
        <p:spPr/>
        <p:txBody>
          <a:bodyPr/>
          <a:lstStyle/>
          <a:p>
            <a:r>
              <a:rPr lang="en-US"/>
              <a:t>3/1/20XX</a:t>
            </a:r>
          </a:p>
        </p:txBody>
      </p:sp>
      <p:sp>
        <p:nvSpPr>
          <p:cNvPr id="8" name="Footer Placeholder 7">
            <a:extLst>
              <a:ext uri="{FF2B5EF4-FFF2-40B4-BE49-F238E27FC236}">
                <a16:creationId xmlns:a16="http://schemas.microsoft.com/office/drawing/2014/main" id="{4BC9C6EA-1549-4601-8226-E5C43469CAFE}"/>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F3658246-003D-4024-9F4B-BA3BD3FBFFBC}"/>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1658878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8B9F00-8450-475B-B155-993BAF212AF6}"/>
              </a:ext>
            </a:extLst>
          </p:cNvPr>
          <p:cNvSpPr>
            <a:spLocks noGrp="1"/>
          </p:cNvSpPr>
          <p:nvPr>
            <p:ph type="dt" sz="half" idx="10"/>
          </p:nvPr>
        </p:nvSpPr>
        <p:spPr/>
        <p:txBody>
          <a:bodyPr/>
          <a:lstStyle/>
          <a:p>
            <a:r>
              <a:rPr lang="en-US"/>
              <a:t>3/1/20XX</a:t>
            </a:r>
          </a:p>
        </p:txBody>
      </p:sp>
      <p:sp>
        <p:nvSpPr>
          <p:cNvPr id="3" name="Footer Placeholder 2">
            <a:extLst>
              <a:ext uri="{FF2B5EF4-FFF2-40B4-BE49-F238E27FC236}">
                <a16:creationId xmlns:a16="http://schemas.microsoft.com/office/drawing/2014/main" id="{5C0FDDA3-8E6F-42F7-BFBE-7FA9C647CA4E}"/>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a:lstStyle/>
          <a:p>
            <a:fld id="{28844951-7827-47D4-8276-7DDE1FA7D85A}" type="slidenum">
              <a:rPr lang="en-US" smtClean="0"/>
              <a:t>‹#›</a:t>
            </a:fld>
            <a:endParaRPr lang="en-US"/>
          </a:p>
        </p:txBody>
      </p:sp>
      <p:sp>
        <p:nvSpPr>
          <p:cNvPr id="6" name="Title 1">
            <a:extLst>
              <a:ext uri="{FF2B5EF4-FFF2-40B4-BE49-F238E27FC236}">
                <a16:creationId xmlns:a16="http://schemas.microsoft.com/office/drawing/2014/main" id="{673294AE-7408-47DB-898D-41F8C069B42E}"/>
              </a:ext>
            </a:extLst>
          </p:cNvPr>
          <p:cNvSpPr>
            <a:spLocks noGrp="1"/>
          </p:cNvSpPr>
          <p:nvPr>
            <p:ph type="title"/>
          </p:nvPr>
        </p:nvSpPr>
        <p:spPr>
          <a:xfrm>
            <a:off x="841248" y="857251"/>
            <a:ext cx="6156051" cy="2076450"/>
          </a:xfrm>
        </p:spPr>
        <p:txBody>
          <a:bodyPr anchor="b">
            <a:normAutofit/>
          </a:bodyPr>
          <a:lstStyle/>
          <a:p>
            <a:r>
              <a:rPr lang="en-US" sz="4400">
                <a:gradFill flip="none" rotWithShape="1">
                  <a:gsLst>
                    <a:gs pos="0">
                      <a:schemeClr val="accent5">
                        <a:alpha val="70000"/>
                      </a:schemeClr>
                    </a:gs>
                    <a:gs pos="100000">
                      <a:schemeClr val="accent1">
                        <a:alpha val="70000"/>
                      </a:schemeClr>
                    </a:gs>
                  </a:gsLst>
                  <a:lin ang="0" scaled="1"/>
                  <a:tileRect/>
                </a:gradFill>
              </a:rPr>
              <a:t>Click to edit Master title style</a:t>
            </a:r>
            <a:endParaRPr lang="en-US" sz="4400" dirty="0">
              <a:gradFill flip="none" rotWithShape="1">
                <a:gsLst>
                  <a:gs pos="0">
                    <a:schemeClr val="accent5">
                      <a:alpha val="70000"/>
                    </a:schemeClr>
                  </a:gs>
                  <a:gs pos="100000">
                    <a:schemeClr val="accent1">
                      <a:alpha val="70000"/>
                    </a:schemeClr>
                  </a:gs>
                </a:gsLst>
                <a:lin ang="0" scaled="1"/>
                <a:tileRect/>
              </a:gradFill>
            </a:endParaRPr>
          </a:p>
        </p:txBody>
      </p:sp>
      <p:sp>
        <p:nvSpPr>
          <p:cNvPr id="7" name="Content Placeholder 2">
            <a:extLst>
              <a:ext uri="{FF2B5EF4-FFF2-40B4-BE49-F238E27FC236}">
                <a16:creationId xmlns:a16="http://schemas.microsoft.com/office/drawing/2014/main" id="{E973052A-4118-4E04-81F8-A44EC172FE46}"/>
              </a:ext>
            </a:extLst>
          </p:cNvPr>
          <p:cNvSpPr>
            <a:spLocks noGrp="1"/>
          </p:cNvSpPr>
          <p:nvPr>
            <p:ph idx="1"/>
          </p:nvPr>
        </p:nvSpPr>
        <p:spPr>
          <a:xfrm>
            <a:off x="841247" y="3190875"/>
            <a:ext cx="6156052" cy="2986087"/>
          </a:xfrm>
        </p:spPr>
        <p:txBody>
          <a:bodyPr>
            <a:normAutofit/>
          </a:bodyPr>
          <a:lstStyle>
            <a:lvl1pPr marL="0" indent="0">
              <a:buNone/>
              <a:defRPr sz="2200"/>
            </a:lvl1pPr>
          </a:lstStyle>
          <a:p>
            <a:pPr marL="228600" lvl="0" indent="-228600"/>
            <a:r>
              <a:rPr lang="en-US" sz="2000">
                <a:solidFill>
                  <a:schemeClr val="tx2">
                    <a:alpha val="60000"/>
                  </a:schemeClr>
                </a:solidFill>
              </a:rPr>
              <a:t>Click to edit Master text styles</a:t>
            </a:r>
          </a:p>
        </p:txBody>
      </p:sp>
      <p:sp>
        <p:nvSpPr>
          <p:cNvPr id="10" name="Date Placeholder 3">
            <a:extLst>
              <a:ext uri="{FF2B5EF4-FFF2-40B4-BE49-F238E27FC236}">
                <a16:creationId xmlns:a16="http://schemas.microsoft.com/office/drawing/2014/main" id="{8988D1E1-6064-4D6A-9EB1-578E20A2A0ED}"/>
              </a:ext>
            </a:extLst>
          </p:cNvPr>
          <p:cNvSpPr txBox="1">
            <a:spLocks/>
          </p:cNvSpPr>
          <p:nvPr userDrawn="1"/>
        </p:nvSpPr>
        <p:spPr>
          <a:xfrm>
            <a:off x="841248" y="6429375"/>
            <a:ext cx="2646725"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spc="150"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AB23B9F-B223-42FC-B961-B8BFC75D2259}" type="datetime1">
              <a:rPr lang="en-US" smtClean="0">
                <a:solidFill>
                  <a:schemeClr val="tx2">
                    <a:alpha val="60000"/>
                  </a:schemeClr>
                </a:solidFill>
              </a:rPr>
              <a:pPr/>
              <a:t>12/31/2022</a:t>
            </a:fld>
            <a:endParaRPr lang="en-US" dirty="0">
              <a:solidFill>
                <a:schemeClr val="tx2">
                  <a:alpha val="60000"/>
                </a:schemeClr>
              </a:solidFill>
            </a:endParaRPr>
          </a:p>
        </p:txBody>
      </p:sp>
      <p:sp>
        <p:nvSpPr>
          <p:cNvPr id="11" name="Footer Placeholder 4">
            <a:extLst>
              <a:ext uri="{FF2B5EF4-FFF2-40B4-BE49-F238E27FC236}">
                <a16:creationId xmlns:a16="http://schemas.microsoft.com/office/drawing/2014/main" id="{BD47C5CB-0317-4DC6-A76F-38A5BB1FD1C2}"/>
              </a:ext>
            </a:extLst>
          </p:cNvPr>
          <p:cNvSpPr txBox="1">
            <a:spLocks/>
          </p:cNvSpPr>
          <p:nvPr userDrawn="1"/>
        </p:nvSpPr>
        <p:spPr>
          <a:xfrm>
            <a:off x="4044696" y="6429375"/>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cap="all" spc="150"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tx2">
                    <a:alpha val="60000"/>
                  </a:schemeClr>
                </a:solidFill>
              </a:rPr>
              <a:t>Sample footer text</a:t>
            </a:r>
            <a:endParaRPr lang="en-US" dirty="0">
              <a:solidFill>
                <a:schemeClr val="tx2">
                  <a:alpha val="60000"/>
                </a:schemeClr>
              </a:solidFill>
            </a:endParaRPr>
          </a:p>
        </p:txBody>
      </p:sp>
      <p:sp>
        <p:nvSpPr>
          <p:cNvPr id="12" name="Slide Number Placeholder 5">
            <a:extLst>
              <a:ext uri="{FF2B5EF4-FFF2-40B4-BE49-F238E27FC236}">
                <a16:creationId xmlns:a16="http://schemas.microsoft.com/office/drawing/2014/main" id="{8CCF6E15-0BE7-453B-BBD4-B379C390AD22}"/>
              </a:ext>
            </a:extLst>
          </p:cNvPr>
          <p:cNvSpPr txBox="1">
            <a:spLocks/>
          </p:cNvSpPr>
          <p:nvPr userDrawn="1"/>
        </p:nvSpPr>
        <p:spPr>
          <a:xfrm>
            <a:off x="8613648" y="64293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cap="all" spc="150"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844951-7827-47D4-8276-7DDE1FA7D85A}" type="slidenum">
              <a:rPr lang="en-US" smtClean="0">
                <a:solidFill>
                  <a:schemeClr val="tx2">
                    <a:alpha val="60000"/>
                  </a:schemeClr>
                </a:solidFill>
              </a:rPr>
              <a:pPr/>
              <a:t>‹#›</a:t>
            </a:fld>
            <a:endParaRPr lang="en-US" dirty="0">
              <a:solidFill>
                <a:schemeClr val="tx2">
                  <a:alpha val="60000"/>
                </a:schemeClr>
              </a:solidFill>
            </a:endParaRPr>
          </a:p>
        </p:txBody>
      </p:sp>
      <p:sp>
        <p:nvSpPr>
          <p:cNvPr id="14" name="Picture Placeholder 13">
            <a:extLst>
              <a:ext uri="{FF2B5EF4-FFF2-40B4-BE49-F238E27FC236}">
                <a16:creationId xmlns:a16="http://schemas.microsoft.com/office/drawing/2014/main" id="{0E092228-4487-4E3A-AEE3-12DC34A061E2}"/>
              </a:ext>
            </a:extLst>
          </p:cNvPr>
          <p:cNvSpPr>
            <a:spLocks noGrp="1"/>
          </p:cNvSpPr>
          <p:nvPr>
            <p:ph type="pic" sz="quarter" idx="13"/>
          </p:nvPr>
        </p:nvSpPr>
        <p:spPr>
          <a:xfrm>
            <a:off x="7424928" y="484632"/>
            <a:ext cx="4279392" cy="2862072"/>
          </a:xfrm>
          <a:solidFill>
            <a:schemeClr val="accent6"/>
          </a:solidFill>
        </p:spPr>
        <p:txBody>
          <a:bodyPr/>
          <a:lstStyle/>
          <a:p>
            <a:r>
              <a:rPr lang="en-US"/>
              <a:t>Click icon to add picture</a:t>
            </a:r>
          </a:p>
        </p:txBody>
      </p:sp>
      <p:sp>
        <p:nvSpPr>
          <p:cNvPr id="15" name="Picture Placeholder 13">
            <a:extLst>
              <a:ext uri="{FF2B5EF4-FFF2-40B4-BE49-F238E27FC236}">
                <a16:creationId xmlns:a16="http://schemas.microsoft.com/office/drawing/2014/main" id="{6AB20921-6E7F-4BD8-9399-D18CABB64B9A}"/>
              </a:ext>
            </a:extLst>
          </p:cNvPr>
          <p:cNvSpPr>
            <a:spLocks noGrp="1"/>
          </p:cNvSpPr>
          <p:nvPr>
            <p:ph type="pic" sz="quarter" idx="14"/>
          </p:nvPr>
        </p:nvSpPr>
        <p:spPr>
          <a:xfrm>
            <a:off x="7424928" y="3511296"/>
            <a:ext cx="4279392" cy="2862072"/>
          </a:xfrm>
          <a:solidFill>
            <a:schemeClr val="accent6"/>
          </a:solidFill>
        </p:spPr>
        <p:txBody>
          <a:bodyPr/>
          <a:lstStyle/>
          <a:p>
            <a:r>
              <a:rPr lang="en-US"/>
              <a:t>Click icon to add picture</a:t>
            </a:r>
          </a:p>
        </p:txBody>
      </p:sp>
    </p:spTree>
    <p:extLst>
      <p:ext uri="{BB962C8B-B14F-4D97-AF65-F5344CB8AC3E}">
        <p14:creationId xmlns:p14="http://schemas.microsoft.com/office/powerpoint/2010/main" val="4230430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0022B425-A1C3-4DFE-BF49-1B9F96D46B2A}"/>
              </a:ext>
            </a:extLst>
          </p:cNvPr>
          <p:cNvSpPr>
            <a:spLocks noGrp="1"/>
          </p:cNvSpPr>
          <p:nvPr>
            <p:ph type="title"/>
          </p:nvPr>
        </p:nvSpPr>
        <p:spPr>
          <a:xfrm>
            <a:off x="841248" y="3893769"/>
            <a:ext cx="5992550" cy="2319306"/>
          </a:xfrm>
        </p:spPr>
        <p:txBody>
          <a:bodyPr anchor="t">
            <a:normAutofit/>
          </a:bodyPr>
          <a:lstStyle/>
          <a:p>
            <a:r>
              <a:rPr lang="en-US" sz="4400">
                <a:gradFill flip="none" rotWithShape="1">
                  <a:gsLst>
                    <a:gs pos="0">
                      <a:schemeClr val="accent5">
                        <a:alpha val="70000"/>
                      </a:schemeClr>
                    </a:gs>
                    <a:gs pos="100000">
                      <a:schemeClr val="accent1">
                        <a:alpha val="70000"/>
                      </a:schemeClr>
                    </a:gs>
                  </a:gsLst>
                  <a:lin ang="0" scaled="1"/>
                  <a:tileRect/>
                </a:gradFill>
              </a:rPr>
              <a:t>Click to edit Master title style</a:t>
            </a:r>
            <a:endParaRPr lang="en-US" sz="4400" dirty="0">
              <a:gradFill flip="none" rotWithShape="1">
                <a:gsLst>
                  <a:gs pos="0">
                    <a:schemeClr val="accent5">
                      <a:alpha val="70000"/>
                    </a:schemeClr>
                  </a:gs>
                  <a:gs pos="100000">
                    <a:schemeClr val="accent1">
                      <a:alpha val="70000"/>
                    </a:schemeClr>
                  </a:gs>
                </a:gsLst>
                <a:lin ang="0" scaled="1"/>
                <a:tileRect/>
              </a:gradFill>
            </a:endParaRPr>
          </a:p>
        </p:txBody>
      </p:sp>
      <p:sp>
        <p:nvSpPr>
          <p:cNvPr id="14" name="Picture Placeholder 13">
            <a:extLst>
              <a:ext uri="{FF2B5EF4-FFF2-40B4-BE49-F238E27FC236}">
                <a16:creationId xmlns:a16="http://schemas.microsoft.com/office/drawing/2014/main" id="{2AEC60F9-EA79-4A18-B040-024AFB62FD5E}"/>
              </a:ext>
            </a:extLst>
          </p:cNvPr>
          <p:cNvSpPr>
            <a:spLocks noGrp="1"/>
          </p:cNvSpPr>
          <p:nvPr>
            <p:ph type="pic" sz="quarter" idx="13"/>
          </p:nvPr>
        </p:nvSpPr>
        <p:spPr>
          <a:xfrm>
            <a:off x="493776" y="484632"/>
            <a:ext cx="11210544" cy="3191256"/>
          </a:xfrm>
          <a:solidFill>
            <a:schemeClr val="accent6"/>
          </a:solidFill>
        </p:spPr>
        <p:txBody>
          <a:bodyPr/>
          <a:lstStyle/>
          <a:p>
            <a:r>
              <a:rPr lang="en-US"/>
              <a:t>Click icon to add picture</a:t>
            </a:r>
            <a:endParaRPr lang="en-US" dirty="0"/>
          </a:p>
        </p:txBody>
      </p:sp>
      <p:sp>
        <p:nvSpPr>
          <p:cNvPr id="9" name="Content Placeholder 2">
            <a:extLst>
              <a:ext uri="{FF2B5EF4-FFF2-40B4-BE49-F238E27FC236}">
                <a16:creationId xmlns:a16="http://schemas.microsoft.com/office/drawing/2014/main" id="{83B88B7B-A749-40EA-A140-38D1E04EFF4F}"/>
              </a:ext>
            </a:extLst>
          </p:cNvPr>
          <p:cNvSpPr>
            <a:spLocks noGrp="1"/>
          </p:cNvSpPr>
          <p:nvPr>
            <p:ph idx="1"/>
          </p:nvPr>
        </p:nvSpPr>
        <p:spPr>
          <a:xfrm>
            <a:off x="6979133" y="3893770"/>
            <a:ext cx="4377714" cy="2319306"/>
          </a:xfrm>
        </p:spPr>
        <p:txBody>
          <a:bodyPr anchor="t">
            <a:normAutofit/>
          </a:bodyPr>
          <a:lstStyle>
            <a:lvl1pPr marL="0" indent="0">
              <a:buNone/>
              <a:defRPr sz="2800"/>
            </a:lvl1pPr>
          </a:lstStyle>
          <a:p>
            <a:pPr marL="228600" lvl="0" indent="-228600"/>
            <a:r>
              <a:rPr lang="en-US" sz="1800">
                <a:solidFill>
                  <a:schemeClr val="tx2">
                    <a:alpha val="60000"/>
                  </a:schemeClr>
                </a:solidFill>
              </a:rPr>
              <a:t>Click to edit Master text styles</a:t>
            </a:r>
          </a:p>
        </p:txBody>
      </p:sp>
      <p:sp>
        <p:nvSpPr>
          <p:cNvPr id="2" name="Date Placeholder 1">
            <a:extLst>
              <a:ext uri="{FF2B5EF4-FFF2-40B4-BE49-F238E27FC236}">
                <a16:creationId xmlns:a16="http://schemas.microsoft.com/office/drawing/2014/main" id="{118B9F00-8450-475B-B155-993BAF212AF6}"/>
              </a:ext>
            </a:extLst>
          </p:cNvPr>
          <p:cNvSpPr>
            <a:spLocks noGrp="1"/>
          </p:cNvSpPr>
          <p:nvPr>
            <p:ph type="dt" sz="half" idx="10"/>
          </p:nvPr>
        </p:nvSpPr>
        <p:spPr>
          <a:xfrm>
            <a:off x="838200" y="6418489"/>
            <a:ext cx="2743200" cy="365125"/>
          </a:xfrm>
        </p:spPr>
        <p:txBody>
          <a:bodyPr/>
          <a:lstStyle/>
          <a:p>
            <a:r>
              <a:rPr lang="en-US"/>
              <a:t>3/1/20XX</a:t>
            </a:r>
          </a:p>
        </p:txBody>
      </p:sp>
      <p:sp>
        <p:nvSpPr>
          <p:cNvPr id="3" name="Footer Placeholder 2">
            <a:extLst>
              <a:ext uri="{FF2B5EF4-FFF2-40B4-BE49-F238E27FC236}">
                <a16:creationId xmlns:a16="http://schemas.microsoft.com/office/drawing/2014/main" id="{5C0FDDA3-8E6F-42F7-BFBE-7FA9C647CA4E}"/>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27613200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8B9F00-8450-475B-B155-993BAF212AF6}"/>
              </a:ext>
            </a:extLst>
          </p:cNvPr>
          <p:cNvSpPr>
            <a:spLocks noGrp="1"/>
          </p:cNvSpPr>
          <p:nvPr>
            <p:ph type="dt" sz="half" idx="10"/>
          </p:nvPr>
        </p:nvSpPr>
        <p:spPr/>
        <p:txBody>
          <a:bodyPr/>
          <a:lstStyle/>
          <a:p>
            <a:r>
              <a:rPr lang="en-US"/>
              <a:t>3/1/20XX</a:t>
            </a:r>
          </a:p>
        </p:txBody>
      </p:sp>
      <p:sp>
        <p:nvSpPr>
          <p:cNvPr id="3" name="Footer Placeholder 2">
            <a:extLst>
              <a:ext uri="{FF2B5EF4-FFF2-40B4-BE49-F238E27FC236}">
                <a16:creationId xmlns:a16="http://schemas.microsoft.com/office/drawing/2014/main" id="{5C0FDDA3-8E6F-42F7-BFBE-7FA9C647CA4E}"/>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23520951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3B052-A59B-4AE3-A89A-E7748630C15B}"/>
              </a:ext>
            </a:extLst>
          </p:cNvPr>
          <p:cNvSpPr>
            <a:spLocks noGrp="1"/>
          </p:cNvSpPr>
          <p:nvPr>
            <p:ph type="ctrTitle"/>
          </p:nvPr>
        </p:nvSpPr>
        <p:spPr>
          <a:xfrm>
            <a:off x="1524000" y="1122363"/>
            <a:ext cx="9144000" cy="2387600"/>
          </a:xfrm>
        </p:spPr>
        <p:txBody>
          <a:bodyPr anchor="b"/>
          <a:lstStyle>
            <a:lvl1pPr algn="ctr">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BDA9EC4-FEA9-41D2-BE8D-F709F01D37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E155CF-52F5-4879-B7F3-D05812AC4A6D}"/>
              </a:ext>
            </a:extLst>
          </p:cNvPr>
          <p:cNvSpPr>
            <a:spLocks noGrp="1"/>
          </p:cNvSpPr>
          <p:nvPr>
            <p:ph type="dt" sz="half" idx="10"/>
          </p:nvPr>
        </p:nvSpPr>
        <p:spPr/>
        <p:txBody>
          <a:bodyPr/>
          <a:lstStyle/>
          <a:p>
            <a:r>
              <a:rPr lang="en-US"/>
              <a:t>3/1/20XX</a:t>
            </a:r>
          </a:p>
        </p:txBody>
      </p:sp>
      <p:sp>
        <p:nvSpPr>
          <p:cNvPr id="5" name="Footer Placeholder 4">
            <a:extLst>
              <a:ext uri="{FF2B5EF4-FFF2-40B4-BE49-F238E27FC236}">
                <a16:creationId xmlns:a16="http://schemas.microsoft.com/office/drawing/2014/main" id="{80D053AC-61ED-4C2F-90BF-D4A91654510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138B2ED7-A198-4613-B8C9-EE02BAE24FA4}"/>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2939876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BBD03-9D57-48E9-8B43-688B72997276}"/>
              </a:ext>
            </a:extLst>
          </p:cNvPr>
          <p:cNvSpPr>
            <a:spLocks noGrp="1"/>
          </p:cNvSpPr>
          <p:nvPr>
            <p:ph type="title"/>
          </p:nvPr>
        </p:nvSpPr>
        <p:spPr>
          <a:xfrm>
            <a:off x="831850" y="1709738"/>
            <a:ext cx="10515600" cy="2852737"/>
          </a:xfrm>
        </p:spPr>
        <p:txBody>
          <a:bodyPr anchor="b"/>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83F376C-8A2F-4BE5-9669-4A6DA21B77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654893-212E-4450-8F7A-27256B31F9FB}"/>
              </a:ext>
            </a:extLst>
          </p:cNvPr>
          <p:cNvSpPr>
            <a:spLocks noGrp="1"/>
          </p:cNvSpPr>
          <p:nvPr>
            <p:ph type="dt" sz="half" idx="10"/>
          </p:nvPr>
        </p:nvSpPr>
        <p:spPr/>
        <p:txBody>
          <a:bodyPr/>
          <a:lstStyle/>
          <a:p>
            <a:r>
              <a:rPr lang="en-US"/>
              <a:t>3/1/20XX</a:t>
            </a:r>
          </a:p>
        </p:txBody>
      </p:sp>
      <p:sp>
        <p:nvSpPr>
          <p:cNvPr id="5" name="Footer Placeholder 4">
            <a:extLst>
              <a:ext uri="{FF2B5EF4-FFF2-40B4-BE49-F238E27FC236}">
                <a16:creationId xmlns:a16="http://schemas.microsoft.com/office/drawing/2014/main" id="{600E881A-3958-44A9-9EDB-D86F4E4144C0}"/>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CFEDBC4F-D9B8-4BFA-BE4F-D4B9B739D1BA}"/>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10901295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C8777-C460-4649-8822-CA943386D06D}"/>
              </a:ext>
            </a:extLst>
          </p:cNvPr>
          <p:cNvSpPr>
            <a:spLocks noGrp="1"/>
          </p:cNvSpPr>
          <p:nvPr>
            <p:ph type="title"/>
          </p:nvPr>
        </p:nvSpPr>
        <p:spPr/>
        <p:txBody>
          <a:bodyPr/>
          <a:lstStyle>
            <a:lvl1pPr>
              <a:defRPr sz="4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FDF69E6-1094-437B-AA7E-0E21B7136CCA}"/>
              </a:ext>
            </a:extLst>
          </p:cNvPr>
          <p:cNvSpPr>
            <a:spLocks noGrp="1"/>
          </p:cNvSpPr>
          <p:nvPr>
            <p:ph sz="half" idx="1"/>
          </p:nvPr>
        </p:nvSpPr>
        <p:spPr>
          <a:xfrm>
            <a:off x="838200" y="2057399"/>
            <a:ext cx="5181600"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C20BC963-4591-4BE3-AE63-4999A13C5054}"/>
              </a:ext>
            </a:extLst>
          </p:cNvPr>
          <p:cNvSpPr>
            <a:spLocks noGrp="1"/>
          </p:cNvSpPr>
          <p:nvPr>
            <p:ph sz="half" idx="2"/>
          </p:nvPr>
        </p:nvSpPr>
        <p:spPr>
          <a:xfrm>
            <a:off x="6172200" y="2057399"/>
            <a:ext cx="5181600"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04D5BB-DB84-4266-9B4F-E65CCFE5B310}"/>
              </a:ext>
            </a:extLst>
          </p:cNvPr>
          <p:cNvSpPr>
            <a:spLocks noGrp="1"/>
          </p:cNvSpPr>
          <p:nvPr>
            <p:ph type="dt" sz="half" idx="10"/>
          </p:nvPr>
        </p:nvSpPr>
        <p:spPr/>
        <p:txBody>
          <a:bodyPr/>
          <a:lstStyle/>
          <a:p>
            <a:r>
              <a:rPr lang="en-US"/>
              <a:t>3/1/20XX</a:t>
            </a:r>
          </a:p>
        </p:txBody>
      </p:sp>
      <p:sp>
        <p:nvSpPr>
          <p:cNvPr id="6" name="Footer Placeholder 5">
            <a:extLst>
              <a:ext uri="{FF2B5EF4-FFF2-40B4-BE49-F238E27FC236}">
                <a16:creationId xmlns:a16="http://schemas.microsoft.com/office/drawing/2014/main" id="{891A99B5-D493-4AB1-AF24-6660540D56AD}"/>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FE178D0-5F1E-43FA-B447-53501EDD17C0}"/>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4069730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DD4C-BFBC-4087-B94C-4DD0690E83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EB9D434-8228-4C7F-B520-14121EBC903B}"/>
              </a:ext>
            </a:extLst>
          </p:cNvPr>
          <p:cNvSpPr>
            <a:spLocks noGrp="1"/>
          </p:cNvSpPr>
          <p:nvPr>
            <p:ph type="dt" sz="half" idx="10"/>
          </p:nvPr>
        </p:nvSpPr>
        <p:spPr/>
        <p:txBody>
          <a:bodyPr/>
          <a:lstStyle/>
          <a:p>
            <a:r>
              <a:rPr lang="en-US"/>
              <a:t>3/1/20XX</a:t>
            </a:r>
          </a:p>
        </p:txBody>
      </p:sp>
      <p:sp>
        <p:nvSpPr>
          <p:cNvPr id="4" name="Footer Placeholder 3">
            <a:extLst>
              <a:ext uri="{FF2B5EF4-FFF2-40B4-BE49-F238E27FC236}">
                <a16:creationId xmlns:a16="http://schemas.microsoft.com/office/drawing/2014/main" id="{997B89BD-A70A-48D2-A3D9-DB2C0DB123B4}"/>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B4ACF4EF-5A2A-4A47-81DF-80CB513060F6}"/>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10768130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10DAA-DDE3-4C9C-8171-385A3DAC81CF}"/>
              </a:ext>
            </a:extLst>
          </p:cNvPr>
          <p:cNvSpPr>
            <a:spLocks noGrp="1"/>
          </p:cNvSpPr>
          <p:nvPr>
            <p:ph type="title"/>
          </p:nvPr>
        </p:nvSpPr>
        <p:spPr>
          <a:xfrm>
            <a:off x="839788" y="685800"/>
            <a:ext cx="3932237" cy="1371600"/>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AF73DB2-BD72-4F5E-9CA2-197343A0908A}"/>
              </a:ext>
            </a:extLst>
          </p:cNvPr>
          <p:cNvSpPr>
            <a:spLocks noGrp="1"/>
          </p:cNvSpPr>
          <p:nvPr>
            <p:ph idx="1"/>
          </p:nvPr>
        </p:nvSpPr>
        <p:spPr>
          <a:xfrm>
            <a:off x="5183188" y="685801"/>
            <a:ext cx="6172200" cy="5175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71F01536-2B0A-42A2-827E-2EB2C324A5FE}"/>
              </a:ext>
            </a:extLst>
          </p:cNvPr>
          <p:cNvSpPr>
            <a:spLocks noGrp="1"/>
          </p:cNvSpPr>
          <p:nvPr>
            <p:ph type="body" sz="half" idx="2"/>
          </p:nvPr>
        </p:nvSpPr>
        <p:spPr>
          <a:xfrm>
            <a:off x="839788" y="2209800"/>
            <a:ext cx="3932237" cy="3659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22CD09-61EF-4733-831C-5B133DAE1F4C}"/>
              </a:ext>
            </a:extLst>
          </p:cNvPr>
          <p:cNvSpPr>
            <a:spLocks noGrp="1"/>
          </p:cNvSpPr>
          <p:nvPr>
            <p:ph type="dt" sz="half" idx="10"/>
          </p:nvPr>
        </p:nvSpPr>
        <p:spPr/>
        <p:txBody>
          <a:bodyPr/>
          <a:lstStyle/>
          <a:p>
            <a:r>
              <a:rPr lang="en-US"/>
              <a:t>3/1/20XX</a:t>
            </a:r>
          </a:p>
        </p:txBody>
      </p:sp>
      <p:sp>
        <p:nvSpPr>
          <p:cNvPr id="6" name="Footer Placeholder 5">
            <a:extLst>
              <a:ext uri="{FF2B5EF4-FFF2-40B4-BE49-F238E27FC236}">
                <a16:creationId xmlns:a16="http://schemas.microsoft.com/office/drawing/2014/main" id="{5B109FCF-96E4-4EBF-AAFB-5E9AD22A68AE}"/>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79E381A6-E580-49A4-989C-EF4A54F83B45}"/>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6776152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CFA6E-F719-4613-8815-591471E722E5}"/>
              </a:ext>
            </a:extLst>
          </p:cNvPr>
          <p:cNvSpPr>
            <a:spLocks noGrp="1"/>
          </p:cNvSpPr>
          <p:nvPr>
            <p:ph type="title"/>
          </p:nvPr>
        </p:nvSpPr>
        <p:spPr>
          <a:xfrm>
            <a:off x="839788" y="685800"/>
            <a:ext cx="3932237" cy="1371600"/>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54384F3-CDE0-4329-B76D-45AAC94B04A8}"/>
              </a:ext>
            </a:extLst>
          </p:cNvPr>
          <p:cNvSpPr>
            <a:spLocks noGrp="1"/>
          </p:cNvSpPr>
          <p:nvPr>
            <p:ph type="pic" idx="1"/>
          </p:nvPr>
        </p:nvSpPr>
        <p:spPr>
          <a:xfrm>
            <a:off x="5183188" y="685801"/>
            <a:ext cx="6172200" cy="5175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79A9D7EB-40DA-460F-A48A-3E6D5E5612E7}"/>
              </a:ext>
            </a:extLst>
          </p:cNvPr>
          <p:cNvSpPr>
            <a:spLocks noGrp="1"/>
          </p:cNvSpPr>
          <p:nvPr>
            <p:ph type="body" sz="half" idx="2"/>
          </p:nvPr>
        </p:nvSpPr>
        <p:spPr>
          <a:xfrm>
            <a:off x="839788" y="2209800"/>
            <a:ext cx="3932237" cy="3659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56944C-E229-457E-868E-C48FF47DA37A}"/>
              </a:ext>
            </a:extLst>
          </p:cNvPr>
          <p:cNvSpPr>
            <a:spLocks noGrp="1"/>
          </p:cNvSpPr>
          <p:nvPr>
            <p:ph type="dt" sz="half" idx="10"/>
          </p:nvPr>
        </p:nvSpPr>
        <p:spPr/>
        <p:txBody>
          <a:bodyPr/>
          <a:lstStyle/>
          <a:p>
            <a:r>
              <a:rPr lang="en-US"/>
              <a:t>3/1/20XX</a:t>
            </a:r>
          </a:p>
        </p:txBody>
      </p:sp>
      <p:sp>
        <p:nvSpPr>
          <p:cNvPr id="6" name="Footer Placeholder 5">
            <a:extLst>
              <a:ext uri="{FF2B5EF4-FFF2-40B4-BE49-F238E27FC236}">
                <a16:creationId xmlns:a16="http://schemas.microsoft.com/office/drawing/2014/main" id="{CC7115FE-359F-46EA-A3C8-0D18544E34AD}"/>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5165D17-3010-4FF5-9071-5CCD3E6995D6}"/>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3574085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DD7EAFE6-2BB9-41FB-9CF4-588CFC708774}"/>
              </a:ext>
            </a:extLst>
          </p:cNvPr>
          <p:cNvSpPr/>
          <p:nvPr/>
        </p:nvSpPr>
        <p:spPr>
          <a:xfrm>
            <a:off x="1524"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41447F1F-BFA8-4A56-894B-40120132EE48}"/>
              </a:ext>
            </a:extLst>
          </p:cNvPr>
          <p:cNvSpPr>
            <a:spLocks noGrp="1"/>
          </p:cNvSpPr>
          <p:nvPr>
            <p:ph type="title"/>
          </p:nvPr>
        </p:nvSpPr>
        <p:spPr>
          <a:xfrm>
            <a:off x="838200" y="68103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658FB99-0FA3-49F4-99A1-61919F942794}"/>
              </a:ext>
            </a:extLst>
          </p:cNvPr>
          <p:cNvSpPr>
            <a:spLocks noGrp="1"/>
          </p:cNvSpPr>
          <p:nvPr>
            <p:ph type="body" idx="1"/>
          </p:nvPr>
        </p:nvSpPr>
        <p:spPr>
          <a:xfrm>
            <a:off x="838200" y="2178657"/>
            <a:ext cx="10515600" cy="39983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CDCCAE5-4EB0-4174-BD15-4943899B0A29}"/>
              </a:ext>
            </a:extLst>
          </p:cNvPr>
          <p:cNvSpPr>
            <a:spLocks noGrp="1"/>
          </p:cNvSpPr>
          <p:nvPr>
            <p:ph type="dt" sz="half" idx="2"/>
          </p:nvPr>
        </p:nvSpPr>
        <p:spPr>
          <a:xfrm>
            <a:off x="838200" y="6429375"/>
            <a:ext cx="2743200" cy="365125"/>
          </a:xfrm>
          <a:prstGeom prst="rect">
            <a:avLst/>
          </a:prstGeom>
        </p:spPr>
        <p:txBody>
          <a:bodyPr vert="horz" lIns="91440" tIns="45720" rIns="91440" bIns="45720" rtlCol="0" anchor="ctr"/>
          <a:lstStyle>
            <a:lvl1pPr algn="l">
              <a:defRPr sz="900" cap="all" spc="150" baseline="0">
                <a:solidFill>
                  <a:srgbClr val="FFFFFF"/>
                </a:solidFill>
              </a:defRPr>
            </a:lvl1pPr>
          </a:lstStyle>
          <a:p>
            <a:r>
              <a:rPr lang="en-US"/>
              <a:t>3/1/20XX</a:t>
            </a:r>
            <a:endParaRPr lang="en-US" dirty="0"/>
          </a:p>
        </p:txBody>
      </p:sp>
      <p:sp>
        <p:nvSpPr>
          <p:cNvPr id="5" name="Footer Placeholder 4">
            <a:extLst>
              <a:ext uri="{FF2B5EF4-FFF2-40B4-BE49-F238E27FC236}">
                <a16:creationId xmlns:a16="http://schemas.microsoft.com/office/drawing/2014/main" id="{26A4189E-43B2-4CEE-B13E-61A1FBBBD25D}"/>
              </a:ext>
            </a:extLst>
          </p:cNvPr>
          <p:cNvSpPr>
            <a:spLocks noGrp="1"/>
          </p:cNvSpPr>
          <p:nvPr>
            <p:ph type="ftr" sz="quarter" idx="3"/>
          </p:nvPr>
        </p:nvSpPr>
        <p:spPr>
          <a:xfrm>
            <a:off x="4038600" y="6429375"/>
            <a:ext cx="4114800" cy="365125"/>
          </a:xfrm>
          <a:prstGeom prst="rect">
            <a:avLst/>
          </a:prstGeom>
        </p:spPr>
        <p:txBody>
          <a:bodyPr vert="horz" lIns="91440" tIns="45720" rIns="91440" bIns="45720" rtlCol="0" anchor="ctr"/>
          <a:lstStyle>
            <a:lvl1pPr algn="ctr">
              <a:defRPr sz="900" cap="all" spc="150" baseline="0">
                <a:solidFill>
                  <a:srgbClr val="FFFFFF"/>
                </a:solidFill>
              </a:defRPr>
            </a:lvl1pPr>
          </a:lstStyle>
          <a:p>
            <a:r>
              <a:rPr lang="en-US">
                <a:solidFill>
                  <a:srgbClr val="FFFFFF"/>
                </a:solidFill>
              </a:rPr>
              <a:t>SAMPLE FOOTER TEXT</a:t>
            </a:r>
          </a:p>
        </p:txBody>
      </p:sp>
      <p:sp>
        <p:nvSpPr>
          <p:cNvPr id="6" name="Slide Number Placeholder 5">
            <a:extLst>
              <a:ext uri="{FF2B5EF4-FFF2-40B4-BE49-F238E27FC236}">
                <a16:creationId xmlns:a16="http://schemas.microsoft.com/office/drawing/2014/main" id="{EAA0530F-0BC8-46EF-A765-DD58B5367528}"/>
              </a:ext>
            </a:extLst>
          </p:cNvPr>
          <p:cNvSpPr>
            <a:spLocks noGrp="1"/>
          </p:cNvSpPr>
          <p:nvPr>
            <p:ph type="sldNum" sz="quarter" idx="4"/>
          </p:nvPr>
        </p:nvSpPr>
        <p:spPr>
          <a:xfrm>
            <a:off x="8610600" y="6429375"/>
            <a:ext cx="2743200" cy="365125"/>
          </a:xfrm>
          <a:prstGeom prst="rect">
            <a:avLst/>
          </a:prstGeom>
        </p:spPr>
        <p:txBody>
          <a:bodyPr vert="horz" lIns="91440" tIns="45720" rIns="91440" bIns="45720" rtlCol="0" anchor="ctr"/>
          <a:lstStyle>
            <a:lvl1pPr algn="r">
              <a:defRPr sz="900" cap="all" spc="150" baseline="0">
                <a:solidFill>
                  <a:srgbClr val="FFFFFF"/>
                </a:solidFill>
              </a:defRPr>
            </a:lvl1pPr>
          </a:lstStyle>
          <a:p>
            <a:fld id="{28844951-7827-47D4-8276-7DDE1FA7D85A}" type="slidenum">
              <a:rPr lang="en-US" smtClean="0"/>
              <a:pPr/>
              <a:t>‹#›</a:t>
            </a:fld>
            <a:endParaRPr lang="en-US"/>
          </a:p>
        </p:txBody>
      </p:sp>
    </p:spTree>
    <p:extLst>
      <p:ext uri="{BB962C8B-B14F-4D97-AF65-F5344CB8AC3E}">
        <p14:creationId xmlns:p14="http://schemas.microsoft.com/office/powerpoint/2010/main" val="2314514164"/>
      </p:ext>
    </p:extLst>
  </p:cSld>
  <p:clrMap bg1="lt1" tx1="dk1" bg2="lt2" tx2="dk2" accent1="accent1" accent2="accent2" accent3="accent3" accent4="accent4" accent5="accent5" accent6="accent6" hlink="hlink" folHlink="folHlink"/>
  <p:sldLayoutIdLst>
    <p:sldLayoutId id="2147483697" r:id="rId1"/>
    <p:sldLayoutId id="2147483696" r:id="rId2"/>
    <p:sldLayoutId id="2147483699" r:id="rId3"/>
    <p:sldLayoutId id="2147483698" r:id="rId4"/>
    <p:sldLayoutId id="2147483686" r:id="rId5"/>
    <p:sldLayoutId id="2147483700" r:id="rId6"/>
    <p:sldLayoutId id="2147483705" r:id="rId7"/>
    <p:sldLayoutId id="2147483689" r:id="rId8"/>
    <p:sldLayoutId id="2147483704" r:id="rId9"/>
    <p:sldLayoutId id="2147483702" r:id="rId10"/>
    <p:sldLayoutId id="2147483701" r:id="rId11"/>
    <p:sldLayoutId id="2147483703" r:id="rId12"/>
    <p:sldLayoutId id="2147483685" r:id="rId13"/>
    <p:sldLayoutId id="2147483687" r:id="rId14"/>
    <p:sldLayoutId id="2147483688" r:id="rId15"/>
    <p:sldLayoutId id="2147483690" r:id="rId16"/>
    <p:sldLayoutId id="2147483692" r:id="rId17"/>
    <p:sldLayoutId id="2147483693" r:id="rId18"/>
  </p:sldLayoutIdLst>
  <p:hf hdr="0"/>
  <p:txStyles>
    <p:titleStyle>
      <a:lvl1pPr marL="0" algn="l" defTabSz="914400" rtl="0" eaLnBrk="1" latinLnBrk="0" hangingPunct="1">
        <a:lnSpc>
          <a:spcPct val="90000"/>
        </a:lnSpc>
        <a:spcBef>
          <a:spcPct val="0"/>
        </a:spcBef>
        <a:buNone/>
        <a:defRPr lang="en-US" sz="5200" kern="1200" dirty="0">
          <a:gradFill flip="none" rotWithShape="1">
            <a:gsLst>
              <a:gs pos="0">
                <a:schemeClr val="accent5"/>
              </a:gs>
              <a:gs pos="100000">
                <a:schemeClr val="accent1">
                  <a:alpha val="70000"/>
                </a:schemeClr>
              </a:gs>
            </a:gsLst>
            <a:lin ang="0" scaled="1"/>
            <a:tileRect/>
          </a:gradFill>
          <a:latin typeface="+mj-lt"/>
          <a:ea typeface="+mn-ea"/>
          <a:cs typeface="Angsana New" panose="02020603050405020304" pitchFamily="18" charset="-34"/>
        </a:defRPr>
      </a:lvl1pPr>
    </p:titleStyle>
    <p:bodyStyle>
      <a:lvl1pPr marL="457200" indent="-228600" algn="l" defTabSz="914400" rtl="0" eaLnBrk="1" latinLnBrk="0" hangingPunct="1">
        <a:lnSpc>
          <a:spcPct val="110000"/>
        </a:lnSpc>
        <a:spcBef>
          <a:spcPts val="1000"/>
        </a:spcBef>
        <a:buClr>
          <a:schemeClr val="tx2">
            <a:lumMod val="10000"/>
            <a:lumOff val="90000"/>
          </a:schemeClr>
        </a:buClr>
        <a:buSzPct val="80000"/>
        <a:buFont typeface="Wingdings" panose="05000000000000000000" pitchFamily="2" charset="2"/>
        <a:buChar char="§"/>
        <a:defRPr sz="3200" kern="1200">
          <a:solidFill>
            <a:schemeClr val="tx2">
              <a:alpha val="70000"/>
            </a:schemeClr>
          </a:solidFill>
          <a:latin typeface="+mn-lt"/>
          <a:ea typeface="+mn-ea"/>
          <a:cs typeface="+mn-cs"/>
        </a:defRPr>
      </a:lvl1pPr>
      <a:lvl2pPr marL="8001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800" kern="1200">
          <a:solidFill>
            <a:schemeClr val="tx2">
              <a:alpha val="70000"/>
            </a:schemeClr>
          </a:solidFill>
          <a:latin typeface="+mn-lt"/>
          <a:ea typeface="+mn-ea"/>
          <a:cs typeface="+mn-cs"/>
        </a:defRPr>
      </a:lvl2pPr>
      <a:lvl3pPr marL="12573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400" kern="1200">
          <a:solidFill>
            <a:schemeClr val="tx2">
              <a:alpha val="70000"/>
            </a:schemeClr>
          </a:solidFill>
          <a:latin typeface="+mn-lt"/>
          <a:ea typeface="+mn-ea"/>
          <a:cs typeface="+mn-cs"/>
        </a:defRPr>
      </a:lvl3pPr>
      <a:lvl4pPr marL="16573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000" kern="1200">
          <a:solidFill>
            <a:schemeClr val="tx2">
              <a:alpha val="70000"/>
            </a:schemeClr>
          </a:solidFill>
          <a:latin typeface="+mn-lt"/>
          <a:ea typeface="+mn-ea"/>
          <a:cs typeface="+mn-cs"/>
        </a:defRPr>
      </a:lvl4pPr>
      <a:lvl5pPr marL="21145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000" kern="1200">
          <a:solidFill>
            <a:schemeClr val="tx2">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C1BFA63D-2D51-8B6B-F8C1-5836F301D544}"/>
              </a:ext>
            </a:extLst>
          </p:cNvPr>
          <p:cNvSpPr>
            <a:spLocks noGrp="1"/>
          </p:cNvSpPr>
          <p:nvPr>
            <p:ph type="ctrTitle"/>
          </p:nvPr>
        </p:nvSpPr>
        <p:spPr/>
        <p:txBody>
          <a:bodyPr/>
          <a:lstStyle/>
          <a:p>
            <a:endParaRPr lang="en-US"/>
          </a:p>
        </p:txBody>
      </p:sp>
      <p:sp>
        <p:nvSpPr>
          <p:cNvPr id="12" name="Text Placeholder 11">
            <a:extLst>
              <a:ext uri="{FF2B5EF4-FFF2-40B4-BE49-F238E27FC236}">
                <a16:creationId xmlns:a16="http://schemas.microsoft.com/office/drawing/2014/main" id="{2CA94B80-8A3A-8E5D-7D62-4AD947D95381}"/>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1093551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B6BA4422-7521-E3F5-2B57-437669B1D337}"/>
              </a:ext>
            </a:extLst>
          </p:cNvPr>
          <p:cNvPicPr>
            <a:picLocks noChangeAspect="1"/>
          </p:cNvPicPr>
          <p:nvPr/>
        </p:nvPicPr>
        <p:blipFill>
          <a:blip r:embed="rId2"/>
          <a:stretch>
            <a:fillRect/>
          </a:stretch>
        </p:blipFill>
        <p:spPr>
          <a:xfrm>
            <a:off x="968721" y="12597"/>
            <a:ext cx="10273461" cy="6845403"/>
          </a:xfrm>
          <a:prstGeom prst="rect">
            <a:avLst/>
          </a:prstGeom>
        </p:spPr>
      </p:pic>
      <p:sp>
        <p:nvSpPr>
          <p:cNvPr id="24" name="Title 23">
            <a:extLst>
              <a:ext uri="{FF2B5EF4-FFF2-40B4-BE49-F238E27FC236}">
                <a16:creationId xmlns:a16="http://schemas.microsoft.com/office/drawing/2014/main" id="{C9C07DC1-E07B-D7AF-6ECF-7BB7D2C954F4}"/>
              </a:ext>
            </a:extLst>
          </p:cNvPr>
          <p:cNvSpPr>
            <a:spLocks noGrp="1"/>
          </p:cNvSpPr>
          <p:nvPr>
            <p:ph type="ctrTitle"/>
          </p:nvPr>
        </p:nvSpPr>
        <p:spPr>
          <a:xfrm>
            <a:off x="1527050" y="1121700"/>
            <a:ext cx="9144000" cy="115973"/>
          </a:xfrm>
        </p:spPr>
        <p:txBody>
          <a:bodyPr>
            <a:normAutofit fontScale="90000"/>
          </a:bodyPr>
          <a:lstStyle/>
          <a:p>
            <a:endParaRPr lang="en-US" dirty="0"/>
          </a:p>
        </p:txBody>
      </p:sp>
      <p:sp>
        <p:nvSpPr>
          <p:cNvPr id="25" name="Text Placeholder 24">
            <a:extLst>
              <a:ext uri="{FF2B5EF4-FFF2-40B4-BE49-F238E27FC236}">
                <a16:creationId xmlns:a16="http://schemas.microsoft.com/office/drawing/2014/main" id="{706AFC01-9DF0-5D81-2849-1DFA0C06A9CD}"/>
              </a:ext>
            </a:extLst>
          </p:cNvPr>
          <p:cNvSpPr>
            <a:spLocks noGrp="1"/>
          </p:cNvSpPr>
          <p:nvPr>
            <p:ph type="body" sz="quarter" idx="15"/>
          </p:nvPr>
        </p:nvSpPr>
        <p:spPr/>
        <p:txBody>
          <a:bodyPr>
            <a:normAutofit/>
          </a:bodyPr>
          <a:lstStyle/>
          <a:p>
            <a:r>
              <a:rPr lang="en-US" sz="4400" b="1" dirty="0"/>
              <a:t>2 Corinthians 13:5</a:t>
            </a:r>
          </a:p>
          <a:p>
            <a:r>
              <a:rPr lang="en-US" sz="4400" b="1" dirty="0"/>
              <a:t>Philippians 3:13,14</a:t>
            </a:r>
          </a:p>
        </p:txBody>
      </p:sp>
    </p:spTree>
    <p:extLst>
      <p:ext uri="{BB962C8B-B14F-4D97-AF65-F5344CB8AC3E}">
        <p14:creationId xmlns:p14="http://schemas.microsoft.com/office/powerpoint/2010/main" val="22623467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 calcmode="lin" valueType="num">
                                      <p:cBhvr>
                                        <p:cTn id="7" dur="500" fill="hold"/>
                                        <p:tgtEl>
                                          <p:spTgt spid="2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5">
                                            <p:txEl>
                                              <p:pRg st="1" end="1"/>
                                            </p:txEl>
                                          </p:spTgt>
                                        </p:tgtEl>
                                        <p:attrNameLst>
                                          <p:attrName>style.visibility</p:attrName>
                                        </p:attrNameLst>
                                      </p:cBhvr>
                                      <p:to>
                                        <p:strVal val="visible"/>
                                      </p:to>
                                    </p:set>
                                    <p:anim calcmode="lin" valueType="num">
                                      <p:cBhvr>
                                        <p:cTn id="14" dur="500" fill="hold"/>
                                        <p:tgtEl>
                                          <p:spTgt spid="2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9A7C78-91FD-4B88-953D-5A4363761BD1}"/>
              </a:ext>
            </a:extLst>
          </p:cNvPr>
          <p:cNvSpPr>
            <a:spLocks noGrp="1"/>
          </p:cNvSpPr>
          <p:nvPr>
            <p:ph type="ctrTitle"/>
          </p:nvPr>
        </p:nvSpPr>
        <p:spPr>
          <a:xfrm>
            <a:off x="1527050" y="724277"/>
            <a:ext cx="9144000" cy="5413973"/>
          </a:xfrm>
        </p:spPr>
        <p:txBody>
          <a:bodyPr anchor="b" anchorCtr="0">
            <a:normAutofit/>
          </a:bodyPr>
          <a:lstStyle/>
          <a:p>
            <a:r>
              <a:rPr lang="en-US" sz="8000" b="1" i="1" dirty="0"/>
              <a:t>“We can do nothing about the past – but we can do something about the future.”</a:t>
            </a:r>
          </a:p>
        </p:txBody>
      </p:sp>
    </p:spTree>
    <p:extLst>
      <p:ext uri="{BB962C8B-B14F-4D97-AF65-F5344CB8AC3E}">
        <p14:creationId xmlns:p14="http://schemas.microsoft.com/office/powerpoint/2010/main" val="703580386"/>
      </p:ext>
    </p:extLst>
  </p:cSld>
  <p:clrMapOvr>
    <a:masterClrMapping/>
  </p:clrMapOvr>
  <p:transition spd="slow">
    <p:strips dir="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60FCC-0BF5-45B2-9CDD-17A4BA1878EE}"/>
              </a:ext>
            </a:extLst>
          </p:cNvPr>
          <p:cNvSpPr>
            <a:spLocks noGrp="1"/>
          </p:cNvSpPr>
          <p:nvPr>
            <p:ph type="title"/>
          </p:nvPr>
        </p:nvSpPr>
        <p:spPr>
          <a:xfrm>
            <a:off x="839788" y="685800"/>
            <a:ext cx="10515600" cy="1325880"/>
          </a:xfrm>
        </p:spPr>
        <p:txBody>
          <a:bodyPr/>
          <a:lstStyle/>
          <a:p>
            <a:r>
              <a:rPr lang="en-US" dirty="0">
                <a:solidFill>
                  <a:schemeClr val="bg1"/>
                </a:solidFill>
              </a:rPr>
              <a:t>SUGGESTED GOALS:</a:t>
            </a:r>
          </a:p>
        </p:txBody>
      </p:sp>
      <p:sp>
        <p:nvSpPr>
          <p:cNvPr id="4" name="Content Placeholder 3">
            <a:extLst>
              <a:ext uri="{FF2B5EF4-FFF2-40B4-BE49-F238E27FC236}">
                <a16:creationId xmlns:a16="http://schemas.microsoft.com/office/drawing/2014/main" id="{020BAF9D-516C-4AC0-B83C-33BFA6E280A1}"/>
              </a:ext>
            </a:extLst>
          </p:cNvPr>
          <p:cNvSpPr>
            <a:spLocks noGrp="1"/>
          </p:cNvSpPr>
          <p:nvPr>
            <p:ph sz="half" idx="2"/>
          </p:nvPr>
        </p:nvSpPr>
        <p:spPr>
          <a:xfrm>
            <a:off x="839788" y="1745673"/>
            <a:ext cx="10585594" cy="4261111"/>
          </a:xfrm>
        </p:spPr>
        <p:txBody>
          <a:bodyPr>
            <a:noAutofit/>
          </a:bodyPr>
          <a:lstStyle/>
          <a:p>
            <a:r>
              <a:rPr lang="en-US" sz="3200" dirty="0">
                <a:solidFill>
                  <a:schemeClr val="bg1"/>
                </a:solidFill>
              </a:rPr>
              <a:t>Read The Entire Bible</a:t>
            </a:r>
          </a:p>
          <a:p>
            <a:pPr lvl="1"/>
            <a:r>
              <a:rPr lang="en-US" sz="3200" dirty="0">
                <a:solidFill>
                  <a:schemeClr val="bg1"/>
                </a:solidFill>
              </a:rPr>
              <a:t>1 Timothy 4:13</a:t>
            </a:r>
          </a:p>
          <a:p>
            <a:pPr lvl="1"/>
            <a:r>
              <a:rPr lang="en-US" sz="3200" dirty="0">
                <a:solidFill>
                  <a:schemeClr val="bg1"/>
                </a:solidFill>
              </a:rPr>
              <a:t>How much is ENOUGH when it comes to HEARING GOD’S WORD?</a:t>
            </a:r>
          </a:p>
          <a:p>
            <a:r>
              <a:rPr lang="en-US" sz="3200" dirty="0">
                <a:solidFill>
                  <a:schemeClr val="bg1"/>
                </a:solidFill>
              </a:rPr>
              <a:t>Draw Closer To God</a:t>
            </a:r>
          </a:p>
          <a:p>
            <a:pPr lvl="1"/>
            <a:r>
              <a:rPr lang="en-US" sz="3200" dirty="0">
                <a:solidFill>
                  <a:schemeClr val="bg1"/>
                </a:solidFill>
              </a:rPr>
              <a:t>Hebrews 11:6</a:t>
            </a:r>
          </a:p>
          <a:p>
            <a:pPr lvl="1"/>
            <a:r>
              <a:rPr lang="en-US" sz="3200" dirty="0">
                <a:solidFill>
                  <a:schemeClr val="bg1"/>
                </a:solidFill>
              </a:rPr>
              <a:t>James 4:8</a:t>
            </a:r>
            <a:endParaRPr lang="en-US" sz="1600" dirty="0"/>
          </a:p>
        </p:txBody>
      </p:sp>
    </p:spTree>
    <p:extLst>
      <p:ext uri="{BB962C8B-B14F-4D97-AF65-F5344CB8AC3E}">
        <p14:creationId xmlns:p14="http://schemas.microsoft.com/office/powerpoint/2010/main" val="29112692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 calcmode="lin" valueType="num">
                                      <p:cBhvr>
                                        <p:cTn id="35"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 calcmode="lin" valueType="num">
                                      <p:cBhvr>
                                        <p:cTn id="42"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60FCC-0BF5-45B2-9CDD-17A4BA1878EE}"/>
              </a:ext>
            </a:extLst>
          </p:cNvPr>
          <p:cNvSpPr>
            <a:spLocks noGrp="1"/>
          </p:cNvSpPr>
          <p:nvPr>
            <p:ph type="title"/>
          </p:nvPr>
        </p:nvSpPr>
        <p:spPr>
          <a:xfrm>
            <a:off x="839788" y="685800"/>
            <a:ext cx="10515600" cy="1325880"/>
          </a:xfrm>
        </p:spPr>
        <p:txBody>
          <a:bodyPr/>
          <a:lstStyle/>
          <a:p>
            <a:r>
              <a:rPr lang="en-US" dirty="0">
                <a:solidFill>
                  <a:schemeClr val="bg1"/>
                </a:solidFill>
              </a:rPr>
              <a:t>SUGGESTED GOALS:</a:t>
            </a:r>
          </a:p>
        </p:txBody>
      </p:sp>
      <p:sp>
        <p:nvSpPr>
          <p:cNvPr id="4" name="Content Placeholder 3">
            <a:extLst>
              <a:ext uri="{FF2B5EF4-FFF2-40B4-BE49-F238E27FC236}">
                <a16:creationId xmlns:a16="http://schemas.microsoft.com/office/drawing/2014/main" id="{020BAF9D-516C-4AC0-B83C-33BFA6E280A1}"/>
              </a:ext>
            </a:extLst>
          </p:cNvPr>
          <p:cNvSpPr>
            <a:spLocks noGrp="1"/>
          </p:cNvSpPr>
          <p:nvPr>
            <p:ph sz="half" idx="2"/>
          </p:nvPr>
        </p:nvSpPr>
        <p:spPr>
          <a:xfrm>
            <a:off x="839788" y="1745673"/>
            <a:ext cx="10585594" cy="4261111"/>
          </a:xfrm>
        </p:spPr>
        <p:txBody>
          <a:bodyPr>
            <a:noAutofit/>
          </a:bodyPr>
          <a:lstStyle/>
          <a:p>
            <a:pPr>
              <a:lnSpc>
                <a:spcPct val="135000"/>
              </a:lnSpc>
            </a:pPr>
            <a:r>
              <a:rPr lang="en-US" sz="3200" dirty="0">
                <a:solidFill>
                  <a:schemeClr val="bg1"/>
                </a:solidFill>
              </a:rPr>
              <a:t>Let Us Strive  To Sin Less By Living a Godly Life</a:t>
            </a:r>
          </a:p>
          <a:p>
            <a:pPr lvl="1">
              <a:lnSpc>
                <a:spcPct val="135000"/>
              </a:lnSpc>
            </a:pPr>
            <a:r>
              <a:rPr lang="en-US" sz="3200" dirty="0">
                <a:solidFill>
                  <a:schemeClr val="bg1"/>
                </a:solidFill>
              </a:rPr>
              <a:t>Romans 6:13</a:t>
            </a:r>
          </a:p>
          <a:p>
            <a:pPr lvl="1">
              <a:lnSpc>
                <a:spcPct val="135000"/>
              </a:lnSpc>
            </a:pPr>
            <a:r>
              <a:rPr lang="en-US" sz="3200" dirty="0">
                <a:solidFill>
                  <a:schemeClr val="bg1"/>
                </a:solidFill>
              </a:rPr>
              <a:t>Titus 2:11,12</a:t>
            </a:r>
          </a:p>
          <a:p>
            <a:pPr>
              <a:lnSpc>
                <a:spcPct val="135000"/>
              </a:lnSpc>
            </a:pPr>
            <a:r>
              <a:rPr lang="en-US" sz="3200" dirty="0">
                <a:solidFill>
                  <a:schemeClr val="bg1"/>
                </a:solidFill>
              </a:rPr>
              <a:t>Be Transformed</a:t>
            </a:r>
          </a:p>
          <a:p>
            <a:pPr lvl="1">
              <a:lnSpc>
                <a:spcPct val="135000"/>
              </a:lnSpc>
            </a:pPr>
            <a:r>
              <a:rPr lang="en-US" sz="3200" dirty="0">
                <a:solidFill>
                  <a:schemeClr val="bg1"/>
                </a:solidFill>
              </a:rPr>
              <a:t>Romans 12:1,2</a:t>
            </a:r>
          </a:p>
          <a:p>
            <a:pPr lvl="1">
              <a:lnSpc>
                <a:spcPct val="135000"/>
              </a:lnSpc>
            </a:pPr>
            <a:r>
              <a:rPr lang="en-US" sz="3200" dirty="0">
                <a:solidFill>
                  <a:schemeClr val="bg1"/>
                </a:solidFill>
              </a:rPr>
              <a:t>Colossians 1:21-23</a:t>
            </a:r>
            <a:endParaRPr lang="en-US" sz="1600" dirty="0"/>
          </a:p>
        </p:txBody>
      </p:sp>
    </p:spTree>
    <p:extLst>
      <p:ext uri="{BB962C8B-B14F-4D97-AF65-F5344CB8AC3E}">
        <p14:creationId xmlns:p14="http://schemas.microsoft.com/office/powerpoint/2010/main" val="5919881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 calcmode="lin" valueType="num">
                                      <p:cBhvr>
                                        <p:cTn id="35"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 calcmode="lin" valueType="num">
                                      <p:cBhvr>
                                        <p:cTn id="42"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60FCC-0BF5-45B2-9CDD-17A4BA1878EE}"/>
              </a:ext>
            </a:extLst>
          </p:cNvPr>
          <p:cNvSpPr>
            <a:spLocks noGrp="1"/>
          </p:cNvSpPr>
          <p:nvPr>
            <p:ph type="title"/>
          </p:nvPr>
        </p:nvSpPr>
        <p:spPr>
          <a:xfrm>
            <a:off x="839788" y="685800"/>
            <a:ext cx="10515600" cy="1325880"/>
          </a:xfrm>
        </p:spPr>
        <p:txBody>
          <a:bodyPr/>
          <a:lstStyle/>
          <a:p>
            <a:r>
              <a:rPr lang="en-US" dirty="0">
                <a:solidFill>
                  <a:schemeClr val="bg1"/>
                </a:solidFill>
              </a:rPr>
              <a:t>SUGGESTED GOALS:</a:t>
            </a:r>
          </a:p>
        </p:txBody>
      </p:sp>
      <p:sp>
        <p:nvSpPr>
          <p:cNvPr id="4" name="Content Placeholder 3">
            <a:extLst>
              <a:ext uri="{FF2B5EF4-FFF2-40B4-BE49-F238E27FC236}">
                <a16:creationId xmlns:a16="http://schemas.microsoft.com/office/drawing/2014/main" id="{020BAF9D-516C-4AC0-B83C-33BFA6E280A1}"/>
              </a:ext>
            </a:extLst>
          </p:cNvPr>
          <p:cNvSpPr>
            <a:spLocks noGrp="1"/>
          </p:cNvSpPr>
          <p:nvPr>
            <p:ph sz="half" idx="2"/>
          </p:nvPr>
        </p:nvSpPr>
        <p:spPr>
          <a:xfrm>
            <a:off x="839788" y="1745673"/>
            <a:ext cx="10585594" cy="4261111"/>
          </a:xfrm>
        </p:spPr>
        <p:txBody>
          <a:bodyPr>
            <a:noAutofit/>
          </a:bodyPr>
          <a:lstStyle/>
          <a:p>
            <a:pPr>
              <a:lnSpc>
                <a:spcPct val="135000"/>
              </a:lnSpc>
            </a:pPr>
            <a:r>
              <a:rPr lang="en-US" sz="3200" dirty="0">
                <a:solidFill>
                  <a:schemeClr val="bg1"/>
                </a:solidFill>
              </a:rPr>
              <a:t>Be At Peace</a:t>
            </a:r>
          </a:p>
          <a:p>
            <a:pPr lvl="1">
              <a:lnSpc>
                <a:spcPct val="135000"/>
              </a:lnSpc>
            </a:pPr>
            <a:r>
              <a:rPr lang="en-US" sz="3200" dirty="0">
                <a:solidFill>
                  <a:schemeClr val="bg1"/>
                </a:solidFill>
              </a:rPr>
              <a:t>Romans 8:6</a:t>
            </a:r>
          </a:p>
          <a:p>
            <a:pPr lvl="1">
              <a:lnSpc>
                <a:spcPct val="135000"/>
              </a:lnSpc>
            </a:pPr>
            <a:r>
              <a:rPr lang="en-US" sz="3200" dirty="0">
                <a:solidFill>
                  <a:schemeClr val="bg1"/>
                </a:solidFill>
              </a:rPr>
              <a:t>1 Corinthians 3:3</a:t>
            </a:r>
          </a:p>
          <a:p>
            <a:pPr lvl="1">
              <a:lnSpc>
                <a:spcPct val="135000"/>
              </a:lnSpc>
            </a:pPr>
            <a:r>
              <a:rPr lang="en-US" sz="3200" dirty="0">
                <a:solidFill>
                  <a:schemeClr val="bg1"/>
                </a:solidFill>
              </a:rPr>
              <a:t>2 Thessalonians 3:16</a:t>
            </a:r>
          </a:p>
          <a:p>
            <a:pPr lvl="1">
              <a:lnSpc>
                <a:spcPct val="135000"/>
              </a:lnSpc>
            </a:pPr>
            <a:r>
              <a:rPr lang="en-US" sz="3200" dirty="0">
                <a:solidFill>
                  <a:schemeClr val="bg1"/>
                </a:solidFill>
              </a:rPr>
              <a:t>Colossians 3:15</a:t>
            </a:r>
          </a:p>
          <a:p>
            <a:pPr lvl="1">
              <a:lnSpc>
                <a:spcPct val="135000"/>
              </a:lnSpc>
            </a:pPr>
            <a:r>
              <a:rPr lang="en-US" sz="3200" dirty="0">
                <a:solidFill>
                  <a:schemeClr val="bg1"/>
                </a:solidFill>
              </a:rPr>
              <a:t>Philippians 4:6,7</a:t>
            </a:r>
            <a:endParaRPr lang="en-US" sz="1600" dirty="0"/>
          </a:p>
        </p:txBody>
      </p:sp>
    </p:spTree>
    <p:extLst>
      <p:ext uri="{BB962C8B-B14F-4D97-AF65-F5344CB8AC3E}">
        <p14:creationId xmlns:p14="http://schemas.microsoft.com/office/powerpoint/2010/main" val="115472043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 calcmode="lin" valueType="num">
                                      <p:cBhvr>
                                        <p:cTn id="35"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 calcmode="lin" valueType="num">
                                      <p:cBhvr>
                                        <p:cTn id="42"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60FCC-0BF5-45B2-9CDD-17A4BA1878EE}"/>
              </a:ext>
            </a:extLst>
          </p:cNvPr>
          <p:cNvSpPr>
            <a:spLocks noGrp="1"/>
          </p:cNvSpPr>
          <p:nvPr>
            <p:ph type="title"/>
          </p:nvPr>
        </p:nvSpPr>
        <p:spPr>
          <a:xfrm>
            <a:off x="839788" y="685800"/>
            <a:ext cx="10515600" cy="1325880"/>
          </a:xfrm>
        </p:spPr>
        <p:txBody>
          <a:bodyPr/>
          <a:lstStyle/>
          <a:p>
            <a:r>
              <a:rPr lang="en-US" dirty="0">
                <a:solidFill>
                  <a:schemeClr val="bg1"/>
                </a:solidFill>
              </a:rPr>
              <a:t>SUGGESTED GOALS:</a:t>
            </a:r>
          </a:p>
        </p:txBody>
      </p:sp>
      <p:sp>
        <p:nvSpPr>
          <p:cNvPr id="4" name="Content Placeholder 3">
            <a:extLst>
              <a:ext uri="{FF2B5EF4-FFF2-40B4-BE49-F238E27FC236}">
                <a16:creationId xmlns:a16="http://schemas.microsoft.com/office/drawing/2014/main" id="{020BAF9D-516C-4AC0-B83C-33BFA6E280A1}"/>
              </a:ext>
            </a:extLst>
          </p:cNvPr>
          <p:cNvSpPr>
            <a:spLocks noGrp="1"/>
          </p:cNvSpPr>
          <p:nvPr>
            <p:ph sz="half" idx="2"/>
          </p:nvPr>
        </p:nvSpPr>
        <p:spPr>
          <a:xfrm>
            <a:off x="839788" y="1745673"/>
            <a:ext cx="10585594" cy="4261111"/>
          </a:xfrm>
        </p:spPr>
        <p:txBody>
          <a:bodyPr>
            <a:noAutofit/>
          </a:bodyPr>
          <a:lstStyle/>
          <a:p>
            <a:pPr>
              <a:lnSpc>
                <a:spcPct val="100000"/>
              </a:lnSpc>
            </a:pPr>
            <a:r>
              <a:rPr lang="en-US" sz="2900" dirty="0">
                <a:solidFill>
                  <a:schemeClr val="bg1"/>
                </a:solidFill>
              </a:rPr>
              <a:t>Love Others More</a:t>
            </a:r>
          </a:p>
          <a:p>
            <a:pPr lvl="1">
              <a:lnSpc>
                <a:spcPct val="100000"/>
              </a:lnSpc>
            </a:pPr>
            <a:r>
              <a:rPr lang="en-US" sz="2900" dirty="0">
                <a:solidFill>
                  <a:schemeClr val="bg1"/>
                </a:solidFill>
              </a:rPr>
              <a:t>John 15:12</a:t>
            </a:r>
          </a:p>
          <a:p>
            <a:pPr lvl="1">
              <a:lnSpc>
                <a:spcPct val="100000"/>
              </a:lnSpc>
            </a:pPr>
            <a:r>
              <a:rPr lang="en-US" sz="2900" dirty="0">
                <a:solidFill>
                  <a:schemeClr val="bg1"/>
                </a:solidFill>
              </a:rPr>
              <a:t>Romans 13:8</a:t>
            </a:r>
          </a:p>
          <a:p>
            <a:pPr lvl="1">
              <a:lnSpc>
                <a:spcPct val="100000"/>
              </a:lnSpc>
            </a:pPr>
            <a:r>
              <a:rPr lang="en-US" sz="2900" dirty="0">
                <a:solidFill>
                  <a:schemeClr val="bg1"/>
                </a:solidFill>
              </a:rPr>
              <a:t>Matthew 22:37-39</a:t>
            </a:r>
          </a:p>
          <a:p>
            <a:pPr lvl="1">
              <a:lnSpc>
                <a:spcPct val="100000"/>
              </a:lnSpc>
            </a:pPr>
            <a:r>
              <a:rPr lang="en-US" sz="2900" dirty="0">
                <a:solidFill>
                  <a:schemeClr val="bg1"/>
                </a:solidFill>
              </a:rPr>
              <a:t>1 Peter 1:22</a:t>
            </a:r>
          </a:p>
          <a:p>
            <a:pPr>
              <a:lnSpc>
                <a:spcPct val="100000"/>
              </a:lnSpc>
            </a:pPr>
            <a:r>
              <a:rPr lang="en-US" sz="2900" dirty="0">
                <a:solidFill>
                  <a:schemeClr val="bg1"/>
                </a:solidFill>
              </a:rPr>
              <a:t>Love God More</a:t>
            </a:r>
          </a:p>
          <a:p>
            <a:pPr lvl="1">
              <a:lnSpc>
                <a:spcPct val="100000"/>
              </a:lnSpc>
            </a:pPr>
            <a:r>
              <a:rPr lang="en-US" sz="2900" dirty="0">
                <a:solidFill>
                  <a:schemeClr val="bg1"/>
                </a:solidFill>
              </a:rPr>
              <a:t>Matthew 22:37</a:t>
            </a:r>
          </a:p>
          <a:p>
            <a:pPr lvl="1">
              <a:lnSpc>
                <a:spcPct val="100000"/>
              </a:lnSpc>
            </a:pPr>
            <a:r>
              <a:rPr lang="en-US" sz="2900" dirty="0">
                <a:solidFill>
                  <a:schemeClr val="bg1"/>
                </a:solidFill>
              </a:rPr>
              <a:t>1 John 5:2,3</a:t>
            </a:r>
            <a:endParaRPr lang="en-US" sz="2900" dirty="0"/>
          </a:p>
        </p:txBody>
      </p:sp>
    </p:spTree>
    <p:extLst>
      <p:ext uri="{BB962C8B-B14F-4D97-AF65-F5344CB8AC3E}">
        <p14:creationId xmlns:p14="http://schemas.microsoft.com/office/powerpoint/2010/main" val="35735959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 calcmode="lin" valueType="num">
                                      <p:cBhvr>
                                        <p:cTn id="35"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 calcmode="lin" valueType="num">
                                      <p:cBhvr>
                                        <p:cTn id="42"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 calcmode="lin" valueType="num">
                                      <p:cBhvr>
                                        <p:cTn id="49"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4">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nodeType="clickEffect">
                                  <p:stCondLst>
                                    <p:cond delay="0"/>
                                  </p:stCondLst>
                                  <p:childTnLst>
                                    <p:set>
                                      <p:cBhvr>
                                        <p:cTn id="55" dur="1" fill="hold">
                                          <p:stCondLst>
                                            <p:cond delay="0"/>
                                          </p:stCondLst>
                                        </p:cTn>
                                        <p:tgtEl>
                                          <p:spTgt spid="4">
                                            <p:txEl>
                                              <p:pRg st="7" end="7"/>
                                            </p:txEl>
                                          </p:spTgt>
                                        </p:tgtEl>
                                        <p:attrNameLst>
                                          <p:attrName>style.visibility</p:attrName>
                                        </p:attrNameLst>
                                      </p:cBhvr>
                                      <p:to>
                                        <p:strVal val="visible"/>
                                      </p:to>
                                    </p:set>
                                    <p:anim calcmode="lin" valueType="num">
                                      <p:cBhvr>
                                        <p:cTn id="56"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57"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58" dur="10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60FCC-0BF5-45B2-9CDD-17A4BA1878EE}"/>
              </a:ext>
            </a:extLst>
          </p:cNvPr>
          <p:cNvSpPr>
            <a:spLocks noGrp="1"/>
          </p:cNvSpPr>
          <p:nvPr>
            <p:ph type="title"/>
          </p:nvPr>
        </p:nvSpPr>
        <p:spPr>
          <a:xfrm>
            <a:off x="839788" y="685800"/>
            <a:ext cx="10515600" cy="1325880"/>
          </a:xfrm>
        </p:spPr>
        <p:txBody>
          <a:bodyPr/>
          <a:lstStyle/>
          <a:p>
            <a:r>
              <a:rPr lang="en-US" dirty="0">
                <a:solidFill>
                  <a:schemeClr val="bg1"/>
                </a:solidFill>
              </a:rPr>
              <a:t>SUGGESTED GOALS:</a:t>
            </a:r>
          </a:p>
        </p:txBody>
      </p:sp>
      <p:sp>
        <p:nvSpPr>
          <p:cNvPr id="4" name="Content Placeholder 3">
            <a:extLst>
              <a:ext uri="{FF2B5EF4-FFF2-40B4-BE49-F238E27FC236}">
                <a16:creationId xmlns:a16="http://schemas.microsoft.com/office/drawing/2014/main" id="{020BAF9D-516C-4AC0-B83C-33BFA6E280A1}"/>
              </a:ext>
            </a:extLst>
          </p:cNvPr>
          <p:cNvSpPr>
            <a:spLocks noGrp="1"/>
          </p:cNvSpPr>
          <p:nvPr>
            <p:ph sz="half" idx="2"/>
          </p:nvPr>
        </p:nvSpPr>
        <p:spPr>
          <a:xfrm>
            <a:off x="839788" y="1745673"/>
            <a:ext cx="10585594" cy="4261111"/>
          </a:xfrm>
        </p:spPr>
        <p:txBody>
          <a:bodyPr>
            <a:noAutofit/>
          </a:bodyPr>
          <a:lstStyle/>
          <a:p>
            <a:pPr>
              <a:lnSpc>
                <a:spcPct val="150000"/>
              </a:lnSpc>
            </a:pPr>
            <a:r>
              <a:rPr lang="en-US" sz="3600" dirty="0">
                <a:solidFill>
                  <a:schemeClr val="bg1"/>
                </a:solidFill>
              </a:rPr>
              <a:t>Be United</a:t>
            </a:r>
          </a:p>
          <a:p>
            <a:pPr lvl="1">
              <a:lnSpc>
                <a:spcPct val="150000"/>
              </a:lnSpc>
            </a:pPr>
            <a:r>
              <a:rPr lang="en-US" sz="3600" dirty="0">
                <a:solidFill>
                  <a:schemeClr val="bg1"/>
                </a:solidFill>
              </a:rPr>
              <a:t>John 17:21-23</a:t>
            </a:r>
          </a:p>
          <a:p>
            <a:pPr lvl="1">
              <a:lnSpc>
                <a:spcPct val="150000"/>
              </a:lnSpc>
            </a:pPr>
            <a:r>
              <a:rPr lang="en-US" sz="3600" dirty="0">
                <a:solidFill>
                  <a:schemeClr val="bg1"/>
                </a:solidFill>
              </a:rPr>
              <a:t>Philippians 1:27</a:t>
            </a:r>
          </a:p>
          <a:p>
            <a:pPr lvl="1">
              <a:lnSpc>
                <a:spcPct val="150000"/>
              </a:lnSpc>
            </a:pPr>
            <a:r>
              <a:rPr lang="en-US" sz="3600" dirty="0">
                <a:solidFill>
                  <a:schemeClr val="bg1"/>
                </a:solidFill>
              </a:rPr>
              <a:t>1 Corinthians 1:10</a:t>
            </a:r>
          </a:p>
          <a:p>
            <a:pPr lvl="1">
              <a:lnSpc>
                <a:spcPct val="150000"/>
              </a:lnSpc>
            </a:pPr>
            <a:r>
              <a:rPr lang="en-US" sz="3600" dirty="0">
                <a:solidFill>
                  <a:schemeClr val="bg1"/>
                </a:solidFill>
              </a:rPr>
              <a:t>Ephesians 4:1-6</a:t>
            </a:r>
          </a:p>
        </p:txBody>
      </p:sp>
    </p:spTree>
    <p:extLst>
      <p:ext uri="{BB962C8B-B14F-4D97-AF65-F5344CB8AC3E}">
        <p14:creationId xmlns:p14="http://schemas.microsoft.com/office/powerpoint/2010/main" val="208022876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 calcmode="lin" valueType="num">
                                      <p:cBhvr>
                                        <p:cTn id="35"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60FCC-0BF5-45B2-9CDD-17A4BA1878EE}"/>
              </a:ext>
            </a:extLst>
          </p:cNvPr>
          <p:cNvSpPr>
            <a:spLocks noGrp="1"/>
          </p:cNvSpPr>
          <p:nvPr>
            <p:ph type="title"/>
          </p:nvPr>
        </p:nvSpPr>
        <p:spPr>
          <a:xfrm>
            <a:off x="749254" y="178806"/>
            <a:ext cx="10515600" cy="1325880"/>
          </a:xfrm>
        </p:spPr>
        <p:txBody>
          <a:bodyPr/>
          <a:lstStyle/>
          <a:p>
            <a:r>
              <a:rPr lang="en-US" dirty="0">
                <a:solidFill>
                  <a:schemeClr val="bg1"/>
                </a:solidFill>
              </a:rPr>
              <a:t>We Need To Take This To Heart:</a:t>
            </a:r>
          </a:p>
        </p:txBody>
      </p:sp>
      <p:sp>
        <p:nvSpPr>
          <p:cNvPr id="4" name="Content Placeholder 3">
            <a:extLst>
              <a:ext uri="{FF2B5EF4-FFF2-40B4-BE49-F238E27FC236}">
                <a16:creationId xmlns:a16="http://schemas.microsoft.com/office/drawing/2014/main" id="{020BAF9D-516C-4AC0-B83C-33BFA6E280A1}"/>
              </a:ext>
            </a:extLst>
          </p:cNvPr>
          <p:cNvSpPr>
            <a:spLocks noGrp="1"/>
          </p:cNvSpPr>
          <p:nvPr>
            <p:ph sz="half" idx="2"/>
          </p:nvPr>
        </p:nvSpPr>
        <p:spPr>
          <a:xfrm>
            <a:off x="679260" y="1169337"/>
            <a:ext cx="10585594" cy="5122821"/>
          </a:xfrm>
        </p:spPr>
        <p:txBody>
          <a:bodyPr>
            <a:noAutofit/>
          </a:bodyPr>
          <a:lstStyle/>
          <a:p>
            <a:pPr marL="228600" indent="0">
              <a:lnSpc>
                <a:spcPct val="150000"/>
              </a:lnSpc>
              <a:buNone/>
            </a:pPr>
            <a:r>
              <a:rPr lang="en-US" sz="2000" dirty="0">
                <a:solidFill>
                  <a:schemeClr val="bg1"/>
                </a:solidFill>
              </a:rPr>
              <a:t>Philippians 3:7-21 NKJV 7 …. 8 Yet indeed I also count all things loss for the excellence of the knowledge of Christ Jesus my Lord, …, that I may gain Christ 9 and be found in Him, not having my own righteousness, which is from the law, but that which is through faith in Christ, the righteousness which is from God by faith; …11 if, by any means, I may attain to the resurrection from the dead. …but one thing I do, forgetting those things which are behind and reaching forward to those things which are ahead, 14 I press toward the goal for the prize of the upward call of God in Christ Jesus. …, let us walk by the same rule, let us be of the same mind. 17 Brethren, join in following my example, and note those who so walk, as you have us for a pattern. …20 For our citizenship is in heaven, from which we also eagerly wait for the Savior, the Lord Jesus Christ, 21 who will transform our lowly body that it may be conformed to His glorious body,..”</a:t>
            </a:r>
          </a:p>
          <a:p>
            <a:pPr>
              <a:lnSpc>
                <a:spcPct val="150000"/>
              </a:lnSpc>
            </a:pPr>
            <a:endParaRPr lang="en-US" sz="4000" dirty="0">
              <a:solidFill>
                <a:schemeClr val="bg1"/>
              </a:solidFill>
            </a:endParaRPr>
          </a:p>
        </p:txBody>
      </p:sp>
    </p:spTree>
    <p:extLst>
      <p:ext uri="{BB962C8B-B14F-4D97-AF65-F5344CB8AC3E}">
        <p14:creationId xmlns:p14="http://schemas.microsoft.com/office/powerpoint/2010/main" val="1063086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60FCC-0BF5-45B2-9CDD-17A4BA1878EE}"/>
              </a:ext>
            </a:extLst>
          </p:cNvPr>
          <p:cNvSpPr>
            <a:spLocks noGrp="1"/>
          </p:cNvSpPr>
          <p:nvPr>
            <p:ph type="title"/>
          </p:nvPr>
        </p:nvSpPr>
        <p:spPr>
          <a:xfrm>
            <a:off x="838200" y="857816"/>
            <a:ext cx="10515600" cy="1133946"/>
          </a:xfrm>
        </p:spPr>
        <p:txBody>
          <a:bodyPr>
            <a:normAutofit/>
          </a:bodyPr>
          <a:lstStyle/>
          <a:p>
            <a:pPr algn="ctr"/>
            <a:r>
              <a:rPr lang="en-US" dirty="0">
                <a:solidFill>
                  <a:schemeClr val="bg1"/>
                </a:solidFill>
              </a:rPr>
              <a:t>We Need To Take Stock</a:t>
            </a:r>
          </a:p>
        </p:txBody>
      </p:sp>
      <p:sp>
        <p:nvSpPr>
          <p:cNvPr id="4" name="Content Placeholder 3">
            <a:extLst>
              <a:ext uri="{FF2B5EF4-FFF2-40B4-BE49-F238E27FC236}">
                <a16:creationId xmlns:a16="http://schemas.microsoft.com/office/drawing/2014/main" id="{020BAF9D-516C-4AC0-B83C-33BFA6E280A1}"/>
              </a:ext>
            </a:extLst>
          </p:cNvPr>
          <p:cNvSpPr>
            <a:spLocks noGrp="1"/>
          </p:cNvSpPr>
          <p:nvPr>
            <p:ph sz="half" idx="2"/>
          </p:nvPr>
        </p:nvSpPr>
        <p:spPr>
          <a:xfrm>
            <a:off x="679260" y="5377758"/>
            <a:ext cx="10585594" cy="914400"/>
          </a:xfrm>
        </p:spPr>
        <p:txBody>
          <a:bodyPr>
            <a:noAutofit/>
          </a:bodyPr>
          <a:lstStyle/>
          <a:p>
            <a:pPr>
              <a:lnSpc>
                <a:spcPct val="150000"/>
              </a:lnSpc>
            </a:pPr>
            <a:endParaRPr lang="en-US" sz="4000" dirty="0">
              <a:solidFill>
                <a:schemeClr val="bg1"/>
              </a:solidFill>
            </a:endParaRPr>
          </a:p>
        </p:txBody>
      </p:sp>
      <p:sp>
        <p:nvSpPr>
          <p:cNvPr id="3" name="Title 1">
            <a:extLst>
              <a:ext uri="{FF2B5EF4-FFF2-40B4-BE49-F238E27FC236}">
                <a16:creationId xmlns:a16="http://schemas.microsoft.com/office/drawing/2014/main" id="{FFB9F801-CB37-41F3-2520-0CA2BBEB203A}"/>
              </a:ext>
            </a:extLst>
          </p:cNvPr>
          <p:cNvSpPr txBox="1">
            <a:spLocks/>
          </p:cNvSpPr>
          <p:nvPr/>
        </p:nvSpPr>
        <p:spPr>
          <a:xfrm>
            <a:off x="1033354" y="1164123"/>
            <a:ext cx="10515600" cy="2357676"/>
          </a:xfrm>
          <a:prstGeom prst="rect">
            <a:avLst/>
          </a:prstGeom>
        </p:spPr>
        <p:txBody>
          <a:bodyPr vert="horz" lIns="91440" tIns="45720" rIns="91440" bIns="45720" rtlCol="0" anchor="ctr">
            <a:normAutofit/>
          </a:bodyPr>
          <a:lstStyle>
            <a:lvl1pPr marL="0" algn="l" defTabSz="914400" rtl="0" eaLnBrk="1" latinLnBrk="0" hangingPunct="1">
              <a:lnSpc>
                <a:spcPct val="90000"/>
              </a:lnSpc>
              <a:spcBef>
                <a:spcPct val="0"/>
              </a:spcBef>
              <a:buNone/>
              <a:defRPr lang="en-US" sz="5200" kern="1200" dirty="0">
                <a:gradFill flip="none" rotWithShape="1">
                  <a:gsLst>
                    <a:gs pos="0">
                      <a:schemeClr val="accent5"/>
                    </a:gs>
                    <a:gs pos="100000">
                      <a:schemeClr val="accent1">
                        <a:alpha val="70000"/>
                      </a:schemeClr>
                    </a:gs>
                  </a:gsLst>
                  <a:lin ang="0" scaled="1"/>
                  <a:tileRect/>
                </a:gradFill>
                <a:latin typeface="+mj-lt"/>
                <a:ea typeface="+mn-ea"/>
                <a:cs typeface="Angsana New" panose="02020603050405020304" pitchFamily="18" charset="-34"/>
              </a:defRPr>
            </a:lvl1pPr>
          </a:lstStyle>
          <a:p>
            <a:pPr algn="ctr"/>
            <a:r>
              <a:rPr lang="en-US" dirty="0">
                <a:solidFill>
                  <a:schemeClr val="bg1"/>
                </a:solidFill>
              </a:rPr>
              <a:t>Learn The Lessons of This Past Year</a:t>
            </a:r>
          </a:p>
        </p:txBody>
      </p:sp>
      <p:sp>
        <p:nvSpPr>
          <p:cNvPr id="5" name="Title 1">
            <a:extLst>
              <a:ext uri="{FF2B5EF4-FFF2-40B4-BE49-F238E27FC236}">
                <a16:creationId xmlns:a16="http://schemas.microsoft.com/office/drawing/2014/main" id="{0F2BB7F0-8001-983B-3D6E-178CC322F5D8}"/>
              </a:ext>
            </a:extLst>
          </p:cNvPr>
          <p:cNvSpPr txBox="1">
            <a:spLocks/>
          </p:cNvSpPr>
          <p:nvPr/>
        </p:nvSpPr>
        <p:spPr>
          <a:xfrm>
            <a:off x="997140" y="3932220"/>
            <a:ext cx="10515600" cy="1757883"/>
          </a:xfrm>
          <a:prstGeom prst="rect">
            <a:avLst/>
          </a:prstGeom>
        </p:spPr>
        <p:txBody>
          <a:bodyPr vert="horz" lIns="91440" tIns="45720" rIns="91440" bIns="45720" rtlCol="0" anchor="ctr">
            <a:normAutofit/>
          </a:bodyPr>
          <a:lstStyle>
            <a:lvl1pPr marL="0" algn="l" defTabSz="914400" rtl="0" eaLnBrk="1" latinLnBrk="0" hangingPunct="1">
              <a:lnSpc>
                <a:spcPct val="90000"/>
              </a:lnSpc>
              <a:spcBef>
                <a:spcPct val="0"/>
              </a:spcBef>
              <a:buNone/>
              <a:defRPr lang="en-US" sz="5200" kern="1200" dirty="0">
                <a:gradFill flip="none" rotWithShape="1">
                  <a:gsLst>
                    <a:gs pos="0">
                      <a:schemeClr val="accent5"/>
                    </a:gs>
                    <a:gs pos="100000">
                      <a:schemeClr val="accent1">
                        <a:alpha val="70000"/>
                      </a:schemeClr>
                    </a:gs>
                  </a:gsLst>
                  <a:lin ang="0" scaled="1"/>
                  <a:tileRect/>
                </a:gradFill>
                <a:latin typeface="+mj-lt"/>
                <a:ea typeface="+mn-ea"/>
                <a:cs typeface="Angsana New" panose="02020603050405020304" pitchFamily="18" charset="-34"/>
              </a:defRPr>
            </a:lvl1pPr>
          </a:lstStyle>
          <a:p>
            <a:pPr algn="ctr"/>
            <a:r>
              <a:rPr lang="en-US" dirty="0">
                <a:solidFill>
                  <a:schemeClr val="bg1"/>
                </a:solidFill>
              </a:rPr>
              <a:t>Press Forward In The Lord’s Service</a:t>
            </a:r>
          </a:p>
        </p:txBody>
      </p:sp>
      <p:sp>
        <p:nvSpPr>
          <p:cNvPr id="6" name="Title 1">
            <a:extLst>
              <a:ext uri="{FF2B5EF4-FFF2-40B4-BE49-F238E27FC236}">
                <a16:creationId xmlns:a16="http://schemas.microsoft.com/office/drawing/2014/main" id="{EFE5A798-4001-413A-43B7-997526B68985}"/>
              </a:ext>
            </a:extLst>
          </p:cNvPr>
          <p:cNvSpPr txBox="1">
            <a:spLocks/>
          </p:cNvSpPr>
          <p:nvPr/>
        </p:nvSpPr>
        <p:spPr>
          <a:xfrm>
            <a:off x="997140" y="443621"/>
            <a:ext cx="10515600" cy="5279300"/>
          </a:xfrm>
          <a:prstGeom prst="rect">
            <a:avLst/>
          </a:prstGeom>
        </p:spPr>
        <p:txBody>
          <a:bodyPr vert="horz" lIns="91440" tIns="45720" rIns="91440" bIns="45720" rtlCol="0" anchor="ctr">
            <a:normAutofit/>
          </a:bodyPr>
          <a:lstStyle>
            <a:lvl1pPr marL="0" algn="l" defTabSz="914400" rtl="0" eaLnBrk="1" latinLnBrk="0" hangingPunct="1">
              <a:lnSpc>
                <a:spcPct val="90000"/>
              </a:lnSpc>
              <a:spcBef>
                <a:spcPct val="0"/>
              </a:spcBef>
              <a:buNone/>
              <a:defRPr lang="en-US" sz="5200" kern="1200" dirty="0">
                <a:gradFill flip="none" rotWithShape="1">
                  <a:gsLst>
                    <a:gs pos="0">
                      <a:schemeClr val="accent5"/>
                    </a:gs>
                    <a:gs pos="100000">
                      <a:schemeClr val="accent1">
                        <a:alpha val="70000"/>
                      </a:schemeClr>
                    </a:gs>
                  </a:gsLst>
                  <a:lin ang="0" scaled="1"/>
                  <a:tileRect/>
                </a:gradFill>
                <a:latin typeface="+mj-lt"/>
                <a:ea typeface="+mn-ea"/>
                <a:cs typeface="Angsana New" panose="02020603050405020304" pitchFamily="18" charset="-34"/>
              </a:defRPr>
            </a:lvl1pPr>
          </a:lstStyle>
          <a:p>
            <a:pPr algn="ctr"/>
            <a:br>
              <a:rPr lang="en-US" dirty="0">
                <a:solidFill>
                  <a:schemeClr val="bg1"/>
                </a:solidFill>
              </a:rPr>
            </a:br>
            <a:r>
              <a:rPr lang="en-US" dirty="0">
                <a:solidFill>
                  <a:schemeClr val="bg1"/>
                </a:solidFill>
              </a:rPr>
              <a:t>Put it Behind Us, Good and Bad</a:t>
            </a:r>
          </a:p>
        </p:txBody>
      </p:sp>
    </p:spTree>
    <p:extLst>
      <p:ext uri="{BB962C8B-B14F-4D97-AF65-F5344CB8AC3E}">
        <p14:creationId xmlns:p14="http://schemas.microsoft.com/office/powerpoint/2010/main" val="181953822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60FCC-0BF5-45B2-9CDD-17A4BA1878EE}"/>
              </a:ext>
            </a:extLst>
          </p:cNvPr>
          <p:cNvSpPr>
            <a:spLocks noGrp="1"/>
          </p:cNvSpPr>
          <p:nvPr>
            <p:ph type="title"/>
          </p:nvPr>
        </p:nvSpPr>
        <p:spPr>
          <a:xfrm>
            <a:off x="838200" y="857815"/>
            <a:ext cx="10515600" cy="2505167"/>
          </a:xfrm>
        </p:spPr>
        <p:txBody>
          <a:bodyPr>
            <a:normAutofit/>
          </a:bodyPr>
          <a:lstStyle/>
          <a:p>
            <a:pPr algn="ctr"/>
            <a:r>
              <a:rPr lang="en-US" sz="7200" dirty="0">
                <a:solidFill>
                  <a:schemeClr val="bg1"/>
                </a:solidFill>
              </a:rPr>
              <a:t>May our New Year be a Successful One</a:t>
            </a:r>
          </a:p>
        </p:txBody>
      </p:sp>
      <p:sp>
        <p:nvSpPr>
          <p:cNvPr id="5" name="Title 1">
            <a:extLst>
              <a:ext uri="{FF2B5EF4-FFF2-40B4-BE49-F238E27FC236}">
                <a16:creationId xmlns:a16="http://schemas.microsoft.com/office/drawing/2014/main" id="{0F2BB7F0-8001-983B-3D6E-178CC322F5D8}"/>
              </a:ext>
            </a:extLst>
          </p:cNvPr>
          <p:cNvSpPr txBox="1">
            <a:spLocks/>
          </p:cNvSpPr>
          <p:nvPr/>
        </p:nvSpPr>
        <p:spPr>
          <a:xfrm>
            <a:off x="997140" y="4379232"/>
            <a:ext cx="10515600" cy="1757883"/>
          </a:xfrm>
          <a:prstGeom prst="rect">
            <a:avLst/>
          </a:prstGeom>
        </p:spPr>
        <p:txBody>
          <a:bodyPr vert="horz" lIns="91440" tIns="45720" rIns="91440" bIns="45720" rtlCol="0" anchor="ctr">
            <a:normAutofit/>
          </a:bodyPr>
          <a:lstStyle>
            <a:lvl1pPr marL="0" algn="l" defTabSz="914400" rtl="0" eaLnBrk="1" latinLnBrk="0" hangingPunct="1">
              <a:lnSpc>
                <a:spcPct val="90000"/>
              </a:lnSpc>
              <a:spcBef>
                <a:spcPct val="0"/>
              </a:spcBef>
              <a:buNone/>
              <a:defRPr lang="en-US" sz="5200" kern="1200" dirty="0">
                <a:gradFill flip="none" rotWithShape="1">
                  <a:gsLst>
                    <a:gs pos="0">
                      <a:schemeClr val="accent5"/>
                    </a:gs>
                    <a:gs pos="100000">
                      <a:schemeClr val="accent1">
                        <a:alpha val="70000"/>
                      </a:schemeClr>
                    </a:gs>
                  </a:gsLst>
                  <a:lin ang="0" scaled="1"/>
                  <a:tileRect/>
                </a:gradFill>
                <a:latin typeface="+mj-lt"/>
                <a:ea typeface="+mn-ea"/>
                <a:cs typeface="Angsana New" panose="02020603050405020304" pitchFamily="18" charset="-34"/>
              </a:defRPr>
            </a:lvl1pPr>
          </a:lstStyle>
          <a:p>
            <a:pPr algn="ctr"/>
            <a:r>
              <a:rPr lang="en-US" dirty="0">
                <a:solidFill>
                  <a:schemeClr val="bg1"/>
                </a:solidFill>
              </a:rPr>
              <a:t>We Must Set Goals</a:t>
            </a:r>
          </a:p>
        </p:txBody>
      </p:sp>
      <p:sp>
        <p:nvSpPr>
          <p:cNvPr id="6" name="Title 1">
            <a:extLst>
              <a:ext uri="{FF2B5EF4-FFF2-40B4-BE49-F238E27FC236}">
                <a16:creationId xmlns:a16="http://schemas.microsoft.com/office/drawing/2014/main" id="{EFE5A798-4001-413A-43B7-997526B68985}"/>
              </a:ext>
            </a:extLst>
          </p:cNvPr>
          <p:cNvSpPr txBox="1">
            <a:spLocks/>
          </p:cNvSpPr>
          <p:nvPr/>
        </p:nvSpPr>
        <p:spPr>
          <a:xfrm>
            <a:off x="997140" y="1062466"/>
            <a:ext cx="10515600" cy="4865106"/>
          </a:xfrm>
          <a:prstGeom prst="rect">
            <a:avLst/>
          </a:prstGeom>
        </p:spPr>
        <p:txBody>
          <a:bodyPr vert="horz" lIns="91440" tIns="45720" rIns="91440" bIns="45720" rtlCol="0" anchor="ctr">
            <a:normAutofit/>
          </a:bodyPr>
          <a:lstStyle>
            <a:lvl1pPr marL="0" algn="l" defTabSz="914400" rtl="0" eaLnBrk="1" latinLnBrk="0" hangingPunct="1">
              <a:lnSpc>
                <a:spcPct val="90000"/>
              </a:lnSpc>
              <a:spcBef>
                <a:spcPct val="0"/>
              </a:spcBef>
              <a:buNone/>
              <a:defRPr lang="en-US" sz="5200" kern="1200" dirty="0">
                <a:gradFill flip="none" rotWithShape="1">
                  <a:gsLst>
                    <a:gs pos="0">
                      <a:schemeClr val="accent5"/>
                    </a:gs>
                    <a:gs pos="100000">
                      <a:schemeClr val="accent1">
                        <a:alpha val="70000"/>
                      </a:schemeClr>
                    </a:gs>
                  </a:gsLst>
                  <a:lin ang="0" scaled="1"/>
                  <a:tileRect/>
                </a:gradFill>
                <a:latin typeface="+mj-lt"/>
                <a:ea typeface="+mn-ea"/>
                <a:cs typeface="Angsana New" panose="02020603050405020304" pitchFamily="18" charset="-34"/>
              </a:defRPr>
            </a:lvl1pPr>
          </a:lstStyle>
          <a:p>
            <a:pPr algn="ctr"/>
            <a:br>
              <a:rPr lang="en-US" dirty="0">
                <a:solidFill>
                  <a:schemeClr val="bg1"/>
                </a:solidFill>
              </a:rPr>
            </a:br>
            <a:r>
              <a:rPr lang="en-US" dirty="0">
                <a:solidFill>
                  <a:schemeClr val="bg1"/>
                </a:solidFill>
              </a:rPr>
              <a:t>And to Achieve This</a:t>
            </a:r>
          </a:p>
        </p:txBody>
      </p:sp>
    </p:spTree>
    <p:extLst>
      <p:ext uri="{BB962C8B-B14F-4D97-AF65-F5344CB8AC3E}">
        <p14:creationId xmlns:p14="http://schemas.microsoft.com/office/powerpoint/2010/main" val="415820276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Lst>
  </p:timing>
</p:sld>
</file>

<file path=ppt/theme/theme1.xml><?xml version="1.0" encoding="utf-8"?>
<a:theme xmlns:a="http://schemas.openxmlformats.org/drawingml/2006/main" name="LuminousVTI">
  <a:themeElements>
    <a:clrScheme name="Custom 54">
      <a:dk1>
        <a:sysClr val="windowText" lastClr="000000"/>
      </a:dk1>
      <a:lt1>
        <a:sysClr val="window" lastClr="FFFFFF"/>
      </a:lt1>
      <a:dk2>
        <a:srgbClr val="201449"/>
      </a:dk2>
      <a:lt2>
        <a:srgbClr val="EEEEEE"/>
      </a:lt2>
      <a:accent1>
        <a:srgbClr val="F900A0"/>
      </a:accent1>
      <a:accent2>
        <a:srgbClr val="4D4EE6"/>
      </a:accent2>
      <a:accent3>
        <a:srgbClr val="454B78"/>
      </a:accent3>
      <a:accent4>
        <a:srgbClr val="A3A3C1"/>
      </a:accent4>
      <a:accent5>
        <a:srgbClr val="7162FE"/>
      </a:accent5>
      <a:accent6>
        <a:srgbClr val="1EBE9B"/>
      </a:accent6>
      <a:hlink>
        <a:srgbClr val="F900A0"/>
      </a:hlink>
      <a:folHlink>
        <a:srgbClr val="8477FE"/>
      </a:folHlink>
    </a:clrScheme>
    <a:fontScheme name="Custom 51">
      <a:majorFont>
        <a:latin typeface="Sabon Next L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uminousVTI" id="{3EBF12FF-FD44-415B-AB75-5B4F7E5C3AC4}" vid="{521B7FAE-6A8D-4468-B79A-0706294A0D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AAFE2A1-77F8-441E-9B9F-DD61C354F4FE}">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2.xml><?xml version="1.0" encoding="utf-8"?>
<ds:datastoreItem xmlns:ds="http://schemas.openxmlformats.org/officeDocument/2006/customXml" ds:itemID="{5CF4B188-9E41-4609-81DC-EA2587D009AE}">
  <ds:schemaRefs>
    <ds:schemaRef ds:uri="http://schemas.microsoft.com/sharepoint/v3/contenttype/forms"/>
  </ds:schemaRefs>
</ds:datastoreItem>
</file>

<file path=customXml/itemProps3.xml><?xml version="1.0" encoding="utf-8"?>
<ds:datastoreItem xmlns:ds="http://schemas.openxmlformats.org/officeDocument/2006/customXml" ds:itemID="{56052644-F409-493B-8E91-969D43897F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Luminous design</Template>
  <TotalTime>75</TotalTime>
  <Words>395</Words>
  <Application>Microsoft Office PowerPoint</Application>
  <PresentationFormat>Widescreen</PresentationFormat>
  <Paragraphs>48</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Avenir Next LT Pro</vt:lpstr>
      <vt:lpstr>Calibri</vt:lpstr>
      <vt:lpstr>Sabon Next LT</vt:lpstr>
      <vt:lpstr>Wingdings</vt:lpstr>
      <vt:lpstr>LuminousVTI</vt:lpstr>
      <vt:lpstr>PowerPoint Presentation</vt:lpstr>
      <vt:lpstr>PowerPoint Presentation</vt:lpstr>
      <vt:lpstr>“We can do nothing about the past – but we can do something about the future.”</vt:lpstr>
      <vt:lpstr>SUGGESTED GOALS:</vt:lpstr>
      <vt:lpstr>SUGGESTED GOALS:</vt:lpstr>
      <vt:lpstr>SUGGESTED GOALS:</vt:lpstr>
      <vt:lpstr>SUGGESTED GOALS:</vt:lpstr>
      <vt:lpstr>SUGGESTED GOALS:</vt:lpstr>
      <vt:lpstr>We Need To Take This To Heart:</vt:lpstr>
      <vt:lpstr>We Need To Take Stock</vt:lpstr>
      <vt:lpstr>May our New Year be a Successful One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Gailen Evans</dc:creator>
  <cp:lastModifiedBy>Gailen Evans</cp:lastModifiedBy>
  <cp:revision>11</cp:revision>
  <dcterms:created xsi:type="dcterms:W3CDTF">2022-12-31T20:59:26Z</dcterms:created>
  <dcterms:modified xsi:type="dcterms:W3CDTF">2022-12-31T22:16:25Z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